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2"/>
  </p:normalViewPr>
  <p:slideViewPr>
    <p:cSldViewPr snapToGrid="0">
      <p:cViewPr varScale="1">
        <p:scale>
          <a:sx n="96" d="100"/>
          <a:sy n="96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BDF1F-AF4C-4FEE-8445-306ABE878E2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F2831-203B-41E0-8D55-FC702CA1CF9B}">
      <dgm:prSet/>
      <dgm:spPr/>
      <dgm:t>
        <a:bodyPr/>
        <a:lstStyle/>
        <a:p>
          <a:r>
            <a:rPr lang="en-US" b="1" baseline="0"/>
            <a:t>Présentation du jeu</a:t>
          </a:r>
          <a:endParaRPr lang="en-US"/>
        </a:p>
      </dgm:t>
    </dgm:pt>
    <dgm:pt modelId="{081DBD3F-1414-48F2-BEC9-350B76F21A9B}" type="parTrans" cxnId="{417FD48C-1ABA-4ED0-8FB6-4AB8153943B7}">
      <dgm:prSet/>
      <dgm:spPr/>
      <dgm:t>
        <a:bodyPr/>
        <a:lstStyle/>
        <a:p>
          <a:endParaRPr lang="en-US"/>
        </a:p>
      </dgm:t>
    </dgm:pt>
    <dgm:pt modelId="{DD677BA7-6AF6-4B6B-93F6-336A884E900E}" type="sibTrans" cxnId="{417FD48C-1ABA-4ED0-8FB6-4AB8153943B7}">
      <dgm:prSet/>
      <dgm:spPr/>
      <dgm:t>
        <a:bodyPr/>
        <a:lstStyle/>
        <a:p>
          <a:endParaRPr lang="en-US"/>
        </a:p>
      </dgm:t>
    </dgm:pt>
    <dgm:pt modelId="{5D99AFB2-6B0C-44B5-8667-C92D54EF5800}">
      <dgm:prSet/>
      <dgm:spPr/>
      <dgm:t>
        <a:bodyPr/>
        <a:lstStyle/>
        <a:p>
          <a:r>
            <a:rPr lang="en-US" b="1" baseline="0"/>
            <a:t>Différents diagrammes</a:t>
          </a:r>
          <a:endParaRPr lang="en-US"/>
        </a:p>
      </dgm:t>
    </dgm:pt>
    <dgm:pt modelId="{0625B45E-844E-4444-961E-AFF1902C891B}" type="parTrans" cxnId="{84DC70E6-EC09-4816-8A8D-D795865D2510}">
      <dgm:prSet/>
      <dgm:spPr/>
      <dgm:t>
        <a:bodyPr/>
        <a:lstStyle/>
        <a:p>
          <a:endParaRPr lang="en-US"/>
        </a:p>
      </dgm:t>
    </dgm:pt>
    <dgm:pt modelId="{A18FF212-E7F8-4D97-8D4A-A733E090C3C3}" type="sibTrans" cxnId="{84DC70E6-EC09-4816-8A8D-D795865D2510}">
      <dgm:prSet/>
      <dgm:spPr/>
      <dgm:t>
        <a:bodyPr/>
        <a:lstStyle/>
        <a:p>
          <a:endParaRPr lang="en-US"/>
        </a:p>
      </dgm:t>
    </dgm:pt>
    <dgm:pt modelId="{2ADC3709-5E23-496B-9592-102A0C83494B}">
      <dgm:prSet/>
      <dgm:spPr/>
      <dgm:t>
        <a:bodyPr/>
        <a:lstStyle/>
        <a:p>
          <a:r>
            <a:rPr lang="en-US" b="1" baseline="0"/>
            <a:t>Conclusion</a:t>
          </a:r>
          <a:endParaRPr lang="en-US"/>
        </a:p>
      </dgm:t>
    </dgm:pt>
    <dgm:pt modelId="{4290C836-4864-41E0-9A8B-2E15192B57C8}" type="parTrans" cxnId="{EE6DDA12-7ECB-48A5-A9A8-59B8CA0D7F43}">
      <dgm:prSet/>
      <dgm:spPr/>
      <dgm:t>
        <a:bodyPr/>
        <a:lstStyle/>
        <a:p>
          <a:endParaRPr lang="en-US"/>
        </a:p>
      </dgm:t>
    </dgm:pt>
    <dgm:pt modelId="{4CCF94CC-3AC9-4887-A8A8-95C60B889653}" type="sibTrans" cxnId="{EE6DDA12-7ECB-48A5-A9A8-59B8CA0D7F43}">
      <dgm:prSet/>
      <dgm:spPr/>
      <dgm:t>
        <a:bodyPr/>
        <a:lstStyle/>
        <a:p>
          <a:endParaRPr lang="en-US"/>
        </a:p>
      </dgm:t>
    </dgm:pt>
    <dgm:pt modelId="{6A3154CF-0944-9745-822A-90A47D4F203E}" type="pres">
      <dgm:prSet presAssocID="{F4ABDF1F-AF4C-4FEE-8445-306ABE878E2A}" presName="linear" presStyleCnt="0">
        <dgm:presLayoutVars>
          <dgm:dir/>
          <dgm:animLvl val="lvl"/>
          <dgm:resizeHandles val="exact"/>
        </dgm:presLayoutVars>
      </dgm:prSet>
      <dgm:spPr/>
    </dgm:pt>
    <dgm:pt modelId="{BB74DDB0-124C-984F-AE44-7D1614E87E54}" type="pres">
      <dgm:prSet presAssocID="{00EF2831-203B-41E0-8D55-FC702CA1CF9B}" presName="parentLin" presStyleCnt="0"/>
      <dgm:spPr/>
    </dgm:pt>
    <dgm:pt modelId="{143B95BF-8637-1C43-96BA-17CC18A25CCD}" type="pres">
      <dgm:prSet presAssocID="{00EF2831-203B-41E0-8D55-FC702CA1CF9B}" presName="parentLeftMargin" presStyleLbl="node1" presStyleIdx="0" presStyleCnt="3"/>
      <dgm:spPr/>
    </dgm:pt>
    <dgm:pt modelId="{7774DE7E-B7A4-A14A-8902-046F1BD54C58}" type="pres">
      <dgm:prSet presAssocID="{00EF2831-203B-41E0-8D55-FC702CA1C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B10B28-F546-6D4E-80FC-ED0058DECCF0}" type="pres">
      <dgm:prSet presAssocID="{00EF2831-203B-41E0-8D55-FC702CA1CF9B}" presName="negativeSpace" presStyleCnt="0"/>
      <dgm:spPr/>
    </dgm:pt>
    <dgm:pt modelId="{415686EB-26B4-ED42-93FA-70440E7F7B07}" type="pres">
      <dgm:prSet presAssocID="{00EF2831-203B-41E0-8D55-FC702CA1CF9B}" presName="childText" presStyleLbl="conFgAcc1" presStyleIdx="0" presStyleCnt="3">
        <dgm:presLayoutVars>
          <dgm:bulletEnabled val="1"/>
        </dgm:presLayoutVars>
      </dgm:prSet>
      <dgm:spPr/>
    </dgm:pt>
    <dgm:pt modelId="{5DFA9206-9881-0A4B-88C8-B88C856FCC7D}" type="pres">
      <dgm:prSet presAssocID="{DD677BA7-6AF6-4B6B-93F6-336A884E900E}" presName="spaceBetweenRectangles" presStyleCnt="0"/>
      <dgm:spPr/>
    </dgm:pt>
    <dgm:pt modelId="{700548A9-EC55-F543-A16B-F0D30AC1ADCF}" type="pres">
      <dgm:prSet presAssocID="{5D99AFB2-6B0C-44B5-8667-C92D54EF5800}" presName="parentLin" presStyleCnt="0"/>
      <dgm:spPr/>
    </dgm:pt>
    <dgm:pt modelId="{14FA0347-60CE-1047-9720-18E79B6C6777}" type="pres">
      <dgm:prSet presAssocID="{5D99AFB2-6B0C-44B5-8667-C92D54EF5800}" presName="parentLeftMargin" presStyleLbl="node1" presStyleIdx="0" presStyleCnt="3"/>
      <dgm:spPr/>
    </dgm:pt>
    <dgm:pt modelId="{096C1A59-7F32-1B43-BD0D-CEA0430951EB}" type="pres">
      <dgm:prSet presAssocID="{5D99AFB2-6B0C-44B5-8667-C92D54EF58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7394B-EC41-CA4F-A6F0-FB81FFE29725}" type="pres">
      <dgm:prSet presAssocID="{5D99AFB2-6B0C-44B5-8667-C92D54EF5800}" presName="negativeSpace" presStyleCnt="0"/>
      <dgm:spPr/>
    </dgm:pt>
    <dgm:pt modelId="{86369A74-090C-8149-977E-564B405D2150}" type="pres">
      <dgm:prSet presAssocID="{5D99AFB2-6B0C-44B5-8667-C92D54EF5800}" presName="childText" presStyleLbl="conFgAcc1" presStyleIdx="1" presStyleCnt="3">
        <dgm:presLayoutVars>
          <dgm:bulletEnabled val="1"/>
        </dgm:presLayoutVars>
      </dgm:prSet>
      <dgm:spPr/>
    </dgm:pt>
    <dgm:pt modelId="{B2FE54E9-06DE-A44B-BE53-E53C39A02961}" type="pres">
      <dgm:prSet presAssocID="{A18FF212-E7F8-4D97-8D4A-A733E090C3C3}" presName="spaceBetweenRectangles" presStyleCnt="0"/>
      <dgm:spPr/>
    </dgm:pt>
    <dgm:pt modelId="{CBA2D141-163C-3241-A795-E080760AF463}" type="pres">
      <dgm:prSet presAssocID="{2ADC3709-5E23-496B-9592-102A0C83494B}" presName="parentLin" presStyleCnt="0"/>
      <dgm:spPr/>
    </dgm:pt>
    <dgm:pt modelId="{928F3879-BD2C-9D4E-BEE6-AB9E4E2D180D}" type="pres">
      <dgm:prSet presAssocID="{2ADC3709-5E23-496B-9592-102A0C83494B}" presName="parentLeftMargin" presStyleLbl="node1" presStyleIdx="1" presStyleCnt="3"/>
      <dgm:spPr/>
    </dgm:pt>
    <dgm:pt modelId="{2C55F036-196A-AD48-9CE0-7CD0087C7CBE}" type="pres">
      <dgm:prSet presAssocID="{2ADC3709-5E23-496B-9592-102A0C8349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2EB018-18D6-BA49-8D59-07C00AA6ABF2}" type="pres">
      <dgm:prSet presAssocID="{2ADC3709-5E23-496B-9592-102A0C83494B}" presName="negativeSpace" presStyleCnt="0"/>
      <dgm:spPr/>
    </dgm:pt>
    <dgm:pt modelId="{7B4BB39F-4CAA-9244-9509-528A6DC6FABA}" type="pres">
      <dgm:prSet presAssocID="{2ADC3709-5E23-496B-9592-102A0C8349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E6DDA12-7ECB-48A5-A9A8-59B8CA0D7F43}" srcId="{F4ABDF1F-AF4C-4FEE-8445-306ABE878E2A}" destId="{2ADC3709-5E23-496B-9592-102A0C83494B}" srcOrd="2" destOrd="0" parTransId="{4290C836-4864-41E0-9A8B-2E15192B57C8}" sibTransId="{4CCF94CC-3AC9-4887-A8A8-95C60B889653}"/>
    <dgm:cxn modelId="{D53D2613-4251-7549-82F7-9A2E81D54326}" type="presOf" srcId="{5D99AFB2-6B0C-44B5-8667-C92D54EF5800}" destId="{096C1A59-7F32-1B43-BD0D-CEA0430951EB}" srcOrd="1" destOrd="0" presId="urn:microsoft.com/office/officeart/2005/8/layout/list1"/>
    <dgm:cxn modelId="{D54A134F-E0CE-4749-98A7-822E0ACA0936}" type="presOf" srcId="{F4ABDF1F-AF4C-4FEE-8445-306ABE878E2A}" destId="{6A3154CF-0944-9745-822A-90A47D4F203E}" srcOrd="0" destOrd="0" presId="urn:microsoft.com/office/officeart/2005/8/layout/list1"/>
    <dgm:cxn modelId="{5BAD675B-3E8A-264D-8A22-15A4753A4915}" type="presOf" srcId="{00EF2831-203B-41E0-8D55-FC702CA1CF9B}" destId="{143B95BF-8637-1C43-96BA-17CC18A25CCD}" srcOrd="0" destOrd="0" presId="urn:microsoft.com/office/officeart/2005/8/layout/list1"/>
    <dgm:cxn modelId="{140E4672-34D1-AB42-A7C4-C0619D7C3816}" type="presOf" srcId="{00EF2831-203B-41E0-8D55-FC702CA1CF9B}" destId="{7774DE7E-B7A4-A14A-8902-046F1BD54C58}" srcOrd="1" destOrd="0" presId="urn:microsoft.com/office/officeart/2005/8/layout/list1"/>
    <dgm:cxn modelId="{417FD48C-1ABA-4ED0-8FB6-4AB8153943B7}" srcId="{F4ABDF1F-AF4C-4FEE-8445-306ABE878E2A}" destId="{00EF2831-203B-41E0-8D55-FC702CA1CF9B}" srcOrd="0" destOrd="0" parTransId="{081DBD3F-1414-48F2-BEC9-350B76F21A9B}" sibTransId="{DD677BA7-6AF6-4B6B-93F6-336A884E900E}"/>
    <dgm:cxn modelId="{42A9E48F-D2D5-4A4D-A977-E3319D3679D0}" type="presOf" srcId="{2ADC3709-5E23-496B-9592-102A0C83494B}" destId="{928F3879-BD2C-9D4E-BEE6-AB9E4E2D180D}" srcOrd="0" destOrd="0" presId="urn:microsoft.com/office/officeart/2005/8/layout/list1"/>
    <dgm:cxn modelId="{963D47A3-212E-3448-B600-5BAB70AEBC53}" type="presOf" srcId="{5D99AFB2-6B0C-44B5-8667-C92D54EF5800}" destId="{14FA0347-60CE-1047-9720-18E79B6C6777}" srcOrd="0" destOrd="0" presId="urn:microsoft.com/office/officeart/2005/8/layout/list1"/>
    <dgm:cxn modelId="{492422B0-9000-5B4E-85AE-607928FCAC68}" type="presOf" srcId="{2ADC3709-5E23-496B-9592-102A0C83494B}" destId="{2C55F036-196A-AD48-9CE0-7CD0087C7CBE}" srcOrd="1" destOrd="0" presId="urn:microsoft.com/office/officeart/2005/8/layout/list1"/>
    <dgm:cxn modelId="{84DC70E6-EC09-4816-8A8D-D795865D2510}" srcId="{F4ABDF1F-AF4C-4FEE-8445-306ABE878E2A}" destId="{5D99AFB2-6B0C-44B5-8667-C92D54EF5800}" srcOrd="1" destOrd="0" parTransId="{0625B45E-844E-4444-961E-AFF1902C891B}" sibTransId="{A18FF212-E7F8-4D97-8D4A-A733E090C3C3}"/>
    <dgm:cxn modelId="{E2DEA965-E76D-154B-8F20-9ABCAC858401}" type="presParOf" srcId="{6A3154CF-0944-9745-822A-90A47D4F203E}" destId="{BB74DDB0-124C-984F-AE44-7D1614E87E54}" srcOrd="0" destOrd="0" presId="urn:microsoft.com/office/officeart/2005/8/layout/list1"/>
    <dgm:cxn modelId="{EE56FFBA-7049-F146-BA5A-FC9E729BDCDB}" type="presParOf" srcId="{BB74DDB0-124C-984F-AE44-7D1614E87E54}" destId="{143B95BF-8637-1C43-96BA-17CC18A25CCD}" srcOrd="0" destOrd="0" presId="urn:microsoft.com/office/officeart/2005/8/layout/list1"/>
    <dgm:cxn modelId="{A89D31E9-141A-024E-9CB9-2208AC8B80F1}" type="presParOf" srcId="{BB74DDB0-124C-984F-AE44-7D1614E87E54}" destId="{7774DE7E-B7A4-A14A-8902-046F1BD54C58}" srcOrd="1" destOrd="0" presId="urn:microsoft.com/office/officeart/2005/8/layout/list1"/>
    <dgm:cxn modelId="{2E8CE4C7-CF3E-8A44-B9F6-731E8D7E5741}" type="presParOf" srcId="{6A3154CF-0944-9745-822A-90A47D4F203E}" destId="{63B10B28-F546-6D4E-80FC-ED0058DECCF0}" srcOrd="1" destOrd="0" presId="urn:microsoft.com/office/officeart/2005/8/layout/list1"/>
    <dgm:cxn modelId="{130AABA2-D716-3E43-B0BE-E426295CE8D1}" type="presParOf" srcId="{6A3154CF-0944-9745-822A-90A47D4F203E}" destId="{415686EB-26B4-ED42-93FA-70440E7F7B07}" srcOrd="2" destOrd="0" presId="urn:microsoft.com/office/officeart/2005/8/layout/list1"/>
    <dgm:cxn modelId="{40BD6A57-4A20-5743-8E22-4597904F513A}" type="presParOf" srcId="{6A3154CF-0944-9745-822A-90A47D4F203E}" destId="{5DFA9206-9881-0A4B-88C8-B88C856FCC7D}" srcOrd="3" destOrd="0" presId="urn:microsoft.com/office/officeart/2005/8/layout/list1"/>
    <dgm:cxn modelId="{C30C3C9D-74E2-BD40-AEAF-01EEFDFFF627}" type="presParOf" srcId="{6A3154CF-0944-9745-822A-90A47D4F203E}" destId="{700548A9-EC55-F543-A16B-F0D30AC1ADCF}" srcOrd="4" destOrd="0" presId="urn:microsoft.com/office/officeart/2005/8/layout/list1"/>
    <dgm:cxn modelId="{25CE99CA-3D08-D641-8C8C-F222767C0EEA}" type="presParOf" srcId="{700548A9-EC55-F543-A16B-F0D30AC1ADCF}" destId="{14FA0347-60CE-1047-9720-18E79B6C6777}" srcOrd="0" destOrd="0" presId="urn:microsoft.com/office/officeart/2005/8/layout/list1"/>
    <dgm:cxn modelId="{6776229E-F5FA-764F-8139-170230B2E385}" type="presParOf" srcId="{700548A9-EC55-F543-A16B-F0D30AC1ADCF}" destId="{096C1A59-7F32-1B43-BD0D-CEA0430951EB}" srcOrd="1" destOrd="0" presId="urn:microsoft.com/office/officeart/2005/8/layout/list1"/>
    <dgm:cxn modelId="{779646E6-457C-5C49-867D-A2FED752B8E5}" type="presParOf" srcId="{6A3154CF-0944-9745-822A-90A47D4F203E}" destId="{8037394B-EC41-CA4F-A6F0-FB81FFE29725}" srcOrd="5" destOrd="0" presId="urn:microsoft.com/office/officeart/2005/8/layout/list1"/>
    <dgm:cxn modelId="{BCE79585-B0CE-A44A-86E5-40BD26C17665}" type="presParOf" srcId="{6A3154CF-0944-9745-822A-90A47D4F203E}" destId="{86369A74-090C-8149-977E-564B405D2150}" srcOrd="6" destOrd="0" presId="urn:microsoft.com/office/officeart/2005/8/layout/list1"/>
    <dgm:cxn modelId="{58DB1762-70BF-1E44-8369-C9A31F89F701}" type="presParOf" srcId="{6A3154CF-0944-9745-822A-90A47D4F203E}" destId="{B2FE54E9-06DE-A44B-BE53-E53C39A02961}" srcOrd="7" destOrd="0" presId="urn:microsoft.com/office/officeart/2005/8/layout/list1"/>
    <dgm:cxn modelId="{A1F4B391-14D4-A74E-8C3C-8D4E2BB41F09}" type="presParOf" srcId="{6A3154CF-0944-9745-822A-90A47D4F203E}" destId="{CBA2D141-163C-3241-A795-E080760AF463}" srcOrd="8" destOrd="0" presId="urn:microsoft.com/office/officeart/2005/8/layout/list1"/>
    <dgm:cxn modelId="{26A4D2EF-5A67-D243-AAB3-826A96C96C8F}" type="presParOf" srcId="{CBA2D141-163C-3241-A795-E080760AF463}" destId="{928F3879-BD2C-9D4E-BEE6-AB9E4E2D180D}" srcOrd="0" destOrd="0" presId="urn:microsoft.com/office/officeart/2005/8/layout/list1"/>
    <dgm:cxn modelId="{DEF38929-25CA-B14E-AEE1-7C7C71096A54}" type="presParOf" srcId="{CBA2D141-163C-3241-A795-E080760AF463}" destId="{2C55F036-196A-AD48-9CE0-7CD0087C7CBE}" srcOrd="1" destOrd="0" presId="urn:microsoft.com/office/officeart/2005/8/layout/list1"/>
    <dgm:cxn modelId="{BE3B91D4-97F1-8B45-A0DF-CBF8261BC34A}" type="presParOf" srcId="{6A3154CF-0944-9745-822A-90A47D4F203E}" destId="{EB2EB018-18D6-BA49-8D59-07C00AA6ABF2}" srcOrd="9" destOrd="0" presId="urn:microsoft.com/office/officeart/2005/8/layout/list1"/>
    <dgm:cxn modelId="{7A4AD1D4-6BCD-D245-81A3-EB153B32E3C9}" type="presParOf" srcId="{6A3154CF-0944-9745-822A-90A47D4F203E}" destId="{7B4BB39F-4CAA-9244-9509-528A6DC6FA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795B48-6804-4887-A5E6-393D085291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585631-6A68-4058-A7C6-B01DCCC3AC27}">
      <dgm:prSet/>
      <dgm:spPr/>
      <dgm:t>
        <a:bodyPr/>
        <a:lstStyle/>
        <a:p>
          <a:r>
            <a:rPr lang="en-US" b="1" baseline="0"/>
            <a:t>Globalité du projet</a:t>
          </a:r>
          <a:endParaRPr lang="en-US"/>
        </a:p>
      </dgm:t>
    </dgm:pt>
    <dgm:pt modelId="{2FB6D021-3D47-467A-8553-E0EAC9A55B50}" type="parTrans" cxnId="{0BB1F05D-9466-4D65-BFD9-818962F0A306}">
      <dgm:prSet/>
      <dgm:spPr/>
      <dgm:t>
        <a:bodyPr/>
        <a:lstStyle/>
        <a:p>
          <a:endParaRPr lang="en-US"/>
        </a:p>
      </dgm:t>
    </dgm:pt>
    <dgm:pt modelId="{28E8747A-9F8E-4755-A3EE-32BC0F473199}" type="sibTrans" cxnId="{0BB1F05D-9466-4D65-BFD9-818962F0A306}">
      <dgm:prSet/>
      <dgm:spPr/>
      <dgm:t>
        <a:bodyPr/>
        <a:lstStyle/>
        <a:p>
          <a:endParaRPr lang="en-US"/>
        </a:p>
      </dgm:t>
    </dgm:pt>
    <dgm:pt modelId="{C33E539E-B706-4881-8BD4-95D89181EE0E}">
      <dgm:prSet/>
      <dgm:spPr/>
      <dgm:t>
        <a:bodyPr/>
        <a:lstStyle/>
        <a:p>
          <a:r>
            <a:rPr lang="en-US" b="1" baseline="0"/>
            <a:t>Difficultés rencontrées</a:t>
          </a:r>
          <a:endParaRPr lang="en-US"/>
        </a:p>
      </dgm:t>
    </dgm:pt>
    <dgm:pt modelId="{EF593C23-007C-443D-94A3-877E85BEBA9A}" type="parTrans" cxnId="{B3E6005D-09A2-40B6-A470-4ABE1043AEA9}">
      <dgm:prSet/>
      <dgm:spPr/>
      <dgm:t>
        <a:bodyPr/>
        <a:lstStyle/>
        <a:p>
          <a:endParaRPr lang="en-US"/>
        </a:p>
      </dgm:t>
    </dgm:pt>
    <dgm:pt modelId="{C4E3882E-6323-44F8-8B5E-0599CCA84717}" type="sibTrans" cxnId="{B3E6005D-09A2-40B6-A470-4ABE1043AEA9}">
      <dgm:prSet/>
      <dgm:spPr/>
      <dgm:t>
        <a:bodyPr/>
        <a:lstStyle/>
        <a:p>
          <a:endParaRPr lang="en-US"/>
        </a:p>
      </dgm:t>
    </dgm:pt>
    <dgm:pt modelId="{427B0A2A-5E2E-402C-8A3C-6D3B7FD4AD7A}" type="pres">
      <dgm:prSet presAssocID="{8A795B48-6804-4887-A5E6-393D08529147}" presName="root" presStyleCnt="0">
        <dgm:presLayoutVars>
          <dgm:dir/>
          <dgm:resizeHandles val="exact"/>
        </dgm:presLayoutVars>
      </dgm:prSet>
      <dgm:spPr/>
    </dgm:pt>
    <dgm:pt modelId="{C174182B-E375-45DB-B3E7-6A54626C69AB}" type="pres">
      <dgm:prSet presAssocID="{A2585631-6A68-4058-A7C6-B01DCCC3AC27}" presName="compNode" presStyleCnt="0"/>
      <dgm:spPr/>
    </dgm:pt>
    <dgm:pt modelId="{D5EEB3FC-C574-4B70-B51D-99C46A50C062}" type="pres">
      <dgm:prSet presAssocID="{A2585631-6A68-4058-A7C6-B01DCCC3AC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BC67DE4-CE28-47C1-868C-1BFA40ED4105}" type="pres">
      <dgm:prSet presAssocID="{A2585631-6A68-4058-A7C6-B01DCCC3AC27}" presName="spaceRect" presStyleCnt="0"/>
      <dgm:spPr/>
    </dgm:pt>
    <dgm:pt modelId="{7E187B0A-734C-4309-B82D-AF455E1E4DD0}" type="pres">
      <dgm:prSet presAssocID="{A2585631-6A68-4058-A7C6-B01DCCC3AC27}" presName="textRect" presStyleLbl="revTx" presStyleIdx="0" presStyleCnt="2">
        <dgm:presLayoutVars>
          <dgm:chMax val="1"/>
          <dgm:chPref val="1"/>
        </dgm:presLayoutVars>
      </dgm:prSet>
      <dgm:spPr/>
    </dgm:pt>
    <dgm:pt modelId="{67ED6153-2AF6-4D61-80DD-FA96BD7F87CB}" type="pres">
      <dgm:prSet presAssocID="{28E8747A-9F8E-4755-A3EE-32BC0F473199}" presName="sibTrans" presStyleCnt="0"/>
      <dgm:spPr/>
    </dgm:pt>
    <dgm:pt modelId="{A178A5B8-968E-4EA6-99FB-E93ED0A2D8CD}" type="pres">
      <dgm:prSet presAssocID="{C33E539E-B706-4881-8BD4-95D89181EE0E}" presName="compNode" presStyleCnt="0"/>
      <dgm:spPr/>
    </dgm:pt>
    <dgm:pt modelId="{9CAB0BA3-1375-4CA4-BF65-0727AC0E3C80}" type="pres">
      <dgm:prSet presAssocID="{C33E539E-B706-4881-8BD4-95D89181EE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26869B2-B98B-4DBC-BA61-0C70CE514EAA}" type="pres">
      <dgm:prSet presAssocID="{C33E539E-B706-4881-8BD4-95D89181EE0E}" presName="spaceRect" presStyleCnt="0"/>
      <dgm:spPr/>
    </dgm:pt>
    <dgm:pt modelId="{4C9319A7-14D4-49AF-9A98-7C5C5B1958A5}" type="pres">
      <dgm:prSet presAssocID="{C33E539E-B706-4881-8BD4-95D89181EE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CB6B53-7003-448F-AB88-A48BED7B6AAE}" type="presOf" srcId="{C33E539E-B706-4881-8BD4-95D89181EE0E}" destId="{4C9319A7-14D4-49AF-9A98-7C5C5B1958A5}" srcOrd="0" destOrd="0" presId="urn:microsoft.com/office/officeart/2018/2/layout/IconLabelList"/>
    <dgm:cxn modelId="{B3E6005D-09A2-40B6-A470-4ABE1043AEA9}" srcId="{8A795B48-6804-4887-A5E6-393D08529147}" destId="{C33E539E-B706-4881-8BD4-95D89181EE0E}" srcOrd="1" destOrd="0" parTransId="{EF593C23-007C-443D-94A3-877E85BEBA9A}" sibTransId="{C4E3882E-6323-44F8-8B5E-0599CCA84717}"/>
    <dgm:cxn modelId="{0BB1F05D-9466-4D65-BFD9-818962F0A306}" srcId="{8A795B48-6804-4887-A5E6-393D08529147}" destId="{A2585631-6A68-4058-A7C6-B01DCCC3AC27}" srcOrd="0" destOrd="0" parTransId="{2FB6D021-3D47-467A-8553-E0EAC9A55B50}" sibTransId="{28E8747A-9F8E-4755-A3EE-32BC0F473199}"/>
    <dgm:cxn modelId="{33E85AAF-1B7E-4E53-A3E4-19F4108A3488}" type="presOf" srcId="{8A795B48-6804-4887-A5E6-393D08529147}" destId="{427B0A2A-5E2E-402C-8A3C-6D3B7FD4AD7A}" srcOrd="0" destOrd="0" presId="urn:microsoft.com/office/officeart/2018/2/layout/IconLabelList"/>
    <dgm:cxn modelId="{22F552CB-046D-4AA0-9D62-73608E5CF570}" type="presOf" srcId="{A2585631-6A68-4058-A7C6-B01DCCC3AC27}" destId="{7E187B0A-734C-4309-B82D-AF455E1E4DD0}" srcOrd="0" destOrd="0" presId="urn:microsoft.com/office/officeart/2018/2/layout/IconLabelList"/>
    <dgm:cxn modelId="{55FAB582-DD3F-42C1-B827-0E7358F5D490}" type="presParOf" srcId="{427B0A2A-5E2E-402C-8A3C-6D3B7FD4AD7A}" destId="{C174182B-E375-45DB-B3E7-6A54626C69AB}" srcOrd="0" destOrd="0" presId="urn:microsoft.com/office/officeart/2018/2/layout/IconLabelList"/>
    <dgm:cxn modelId="{0D185E82-5AB3-46DA-8C43-A1299BEE8ED4}" type="presParOf" srcId="{C174182B-E375-45DB-B3E7-6A54626C69AB}" destId="{D5EEB3FC-C574-4B70-B51D-99C46A50C062}" srcOrd="0" destOrd="0" presId="urn:microsoft.com/office/officeart/2018/2/layout/IconLabelList"/>
    <dgm:cxn modelId="{F52752D7-DBCA-4C37-8B07-AA142A5B96E1}" type="presParOf" srcId="{C174182B-E375-45DB-B3E7-6A54626C69AB}" destId="{7BC67DE4-CE28-47C1-868C-1BFA40ED4105}" srcOrd="1" destOrd="0" presId="urn:microsoft.com/office/officeart/2018/2/layout/IconLabelList"/>
    <dgm:cxn modelId="{B06E84FC-9176-4847-85D3-69CE2A794088}" type="presParOf" srcId="{C174182B-E375-45DB-B3E7-6A54626C69AB}" destId="{7E187B0A-734C-4309-B82D-AF455E1E4DD0}" srcOrd="2" destOrd="0" presId="urn:microsoft.com/office/officeart/2018/2/layout/IconLabelList"/>
    <dgm:cxn modelId="{30EF7510-2200-45C6-BEC7-3CAC9DFF14D3}" type="presParOf" srcId="{427B0A2A-5E2E-402C-8A3C-6D3B7FD4AD7A}" destId="{67ED6153-2AF6-4D61-80DD-FA96BD7F87CB}" srcOrd="1" destOrd="0" presId="urn:microsoft.com/office/officeart/2018/2/layout/IconLabelList"/>
    <dgm:cxn modelId="{8FB3B4EE-33CE-48A0-A6F0-0E75968F5D1B}" type="presParOf" srcId="{427B0A2A-5E2E-402C-8A3C-6D3B7FD4AD7A}" destId="{A178A5B8-968E-4EA6-99FB-E93ED0A2D8CD}" srcOrd="2" destOrd="0" presId="urn:microsoft.com/office/officeart/2018/2/layout/IconLabelList"/>
    <dgm:cxn modelId="{8A2751B3-C3DE-4EAA-9C53-6769FDA8C1B4}" type="presParOf" srcId="{A178A5B8-968E-4EA6-99FB-E93ED0A2D8CD}" destId="{9CAB0BA3-1375-4CA4-BF65-0727AC0E3C80}" srcOrd="0" destOrd="0" presId="urn:microsoft.com/office/officeart/2018/2/layout/IconLabelList"/>
    <dgm:cxn modelId="{9FFE13A1-F5DA-47ED-9632-3F3075AD011B}" type="presParOf" srcId="{A178A5B8-968E-4EA6-99FB-E93ED0A2D8CD}" destId="{826869B2-B98B-4DBC-BA61-0C70CE514EAA}" srcOrd="1" destOrd="0" presId="urn:microsoft.com/office/officeart/2018/2/layout/IconLabelList"/>
    <dgm:cxn modelId="{A29F9BC8-E77E-4052-8E72-D006589CEAA7}" type="presParOf" srcId="{A178A5B8-968E-4EA6-99FB-E93ED0A2D8CD}" destId="{4C9319A7-14D4-49AF-9A98-7C5C5B1958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686EB-26B4-ED42-93FA-70440E7F7B07}">
      <dsp:nvSpPr>
        <dsp:cNvPr id="0" name=""/>
        <dsp:cNvSpPr/>
      </dsp:nvSpPr>
      <dsp:spPr>
        <a:xfrm>
          <a:off x="0" y="65944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4DE7E-B7A4-A14A-8902-046F1BD54C58}">
      <dsp:nvSpPr>
        <dsp:cNvPr id="0" name=""/>
        <dsp:cNvSpPr/>
      </dsp:nvSpPr>
      <dsp:spPr>
        <a:xfrm>
          <a:off x="286390" y="24761"/>
          <a:ext cx="4009471" cy="126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Présentation du jeu</a:t>
          </a:r>
          <a:endParaRPr lang="en-US" sz="4300" kern="1200"/>
        </a:p>
      </dsp:txBody>
      <dsp:txXfrm>
        <a:off x="348355" y="86726"/>
        <a:ext cx="3885541" cy="1145430"/>
      </dsp:txXfrm>
    </dsp:sp>
    <dsp:sp modelId="{86369A74-090C-8149-977E-564B405D2150}">
      <dsp:nvSpPr>
        <dsp:cNvPr id="0" name=""/>
        <dsp:cNvSpPr/>
      </dsp:nvSpPr>
      <dsp:spPr>
        <a:xfrm>
          <a:off x="0" y="260992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619157"/>
              <a:satOff val="-11294"/>
              <a:lumOff val="-4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C1A59-7F32-1B43-BD0D-CEA0430951EB}">
      <dsp:nvSpPr>
        <dsp:cNvPr id="0" name=""/>
        <dsp:cNvSpPr/>
      </dsp:nvSpPr>
      <dsp:spPr>
        <a:xfrm>
          <a:off x="286390" y="1975241"/>
          <a:ext cx="4009471" cy="1269360"/>
        </a:xfrm>
        <a:prstGeom prst="roundRect">
          <a:avLst/>
        </a:prstGeom>
        <a:solidFill>
          <a:schemeClr val="accent5">
            <a:hueOff val="-7619157"/>
            <a:satOff val="-11294"/>
            <a:lumOff val="-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Différents diagrammes</a:t>
          </a:r>
          <a:endParaRPr lang="en-US" sz="4300" kern="1200"/>
        </a:p>
      </dsp:txBody>
      <dsp:txXfrm>
        <a:off x="348355" y="2037206"/>
        <a:ext cx="3885541" cy="1145430"/>
      </dsp:txXfrm>
    </dsp:sp>
    <dsp:sp modelId="{7B4BB39F-4CAA-9244-9509-528A6DC6FABA}">
      <dsp:nvSpPr>
        <dsp:cNvPr id="0" name=""/>
        <dsp:cNvSpPr/>
      </dsp:nvSpPr>
      <dsp:spPr>
        <a:xfrm>
          <a:off x="0" y="4560401"/>
          <a:ext cx="572781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238314"/>
              <a:satOff val="-22588"/>
              <a:lumOff val="-90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5F036-196A-AD48-9CE0-7CD0087C7CBE}">
      <dsp:nvSpPr>
        <dsp:cNvPr id="0" name=""/>
        <dsp:cNvSpPr/>
      </dsp:nvSpPr>
      <dsp:spPr>
        <a:xfrm>
          <a:off x="286390" y="3925721"/>
          <a:ext cx="4009471" cy="1269360"/>
        </a:xfrm>
        <a:prstGeom prst="roundRect">
          <a:avLst/>
        </a:prstGeom>
        <a:solidFill>
          <a:schemeClr val="accent5">
            <a:hueOff val="-15238314"/>
            <a:satOff val="-22588"/>
            <a:lumOff val="-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48" tIns="0" rIns="151548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baseline="0"/>
            <a:t>Conclusion</a:t>
          </a:r>
          <a:endParaRPr lang="en-US" sz="4300" kern="1200"/>
        </a:p>
      </dsp:txBody>
      <dsp:txXfrm>
        <a:off x="348355" y="3987686"/>
        <a:ext cx="3885541" cy="114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EB3FC-C574-4B70-B51D-99C46A50C062}">
      <dsp:nvSpPr>
        <dsp:cNvPr id="0" name=""/>
        <dsp:cNvSpPr/>
      </dsp:nvSpPr>
      <dsp:spPr>
        <a:xfrm>
          <a:off x="1851517" y="18892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87B0A-734C-4309-B82D-AF455E1E4DD0}">
      <dsp:nvSpPr>
        <dsp:cNvPr id="0" name=""/>
        <dsp:cNvSpPr/>
      </dsp:nvSpPr>
      <dsp:spPr>
        <a:xfrm>
          <a:off x="663517" y="26033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Globalité du projet</a:t>
          </a:r>
          <a:endParaRPr lang="en-US" sz="5000" kern="1200"/>
        </a:p>
      </dsp:txBody>
      <dsp:txXfrm>
        <a:off x="663517" y="2603380"/>
        <a:ext cx="4320000" cy="720000"/>
      </dsp:txXfrm>
    </dsp:sp>
    <dsp:sp modelId="{9CAB0BA3-1375-4CA4-BF65-0727AC0E3C80}">
      <dsp:nvSpPr>
        <dsp:cNvPr id="0" name=""/>
        <dsp:cNvSpPr/>
      </dsp:nvSpPr>
      <dsp:spPr>
        <a:xfrm>
          <a:off x="6927517" y="18892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319A7-14D4-49AF-9A98-7C5C5B1958A5}">
      <dsp:nvSpPr>
        <dsp:cNvPr id="0" name=""/>
        <dsp:cNvSpPr/>
      </dsp:nvSpPr>
      <dsp:spPr>
        <a:xfrm>
          <a:off x="5739517" y="260338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Difficultés rencontrées</a:t>
          </a:r>
          <a:endParaRPr lang="en-US" sz="5000" kern="1200"/>
        </a:p>
      </dsp:txBody>
      <dsp:txXfrm>
        <a:off x="5739517" y="260338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6759-2CCC-F44F-B95C-384D637F6A5D}" type="datetimeFigureOut">
              <a:rPr lang="en-FR" smtClean="0"/>
              <a:t>02/01/2023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33DB-1A2B-6B4E-A0C2-F60ED2E401E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9204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633DB-1A2B-6B4E-A0C2-F60ED2E401E6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6214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633DB-1A2B-6B4E-A0C2-F60ED2E401E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970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5981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14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117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7231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1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1923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291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818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906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6305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7111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ransition spd="slow">
    <p:wip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FAAE2DA9-9BAF-4D46-BC97-20425C53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2D2C6CA-56BB-4A08-A1E2-342F83955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k Board Game, Strategy Games, War Board Games for Adults and Family, 2-5  Players, Ages 10+ - Walmart.com">
            <a:extLst>
              <a:ext uri="{FF2B5EF4-FFF2-40B4-BE49-F238E27FC236}">
                <a16:creationId xmlns:a16="http://schemas.microsoft.com/office/drawing/2014/main" id="{FC0017E0-C83E-D41E-F38E-5983D3CFB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 r="-1" b="9536"/>
          <a:stretch/>
        </p:blipFill>
        <p:spPr bwMode="auto">
          <a:xfrm>
            <a:off x="4561582" y="404592"/>
            <a:ext cx="7177672" cy="5810149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0F0D-67AB-C5D1-2074-47988FBB3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1" y="750899"/>
            <a:ext cx="3288851" cy="204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Rapport sur le jeu de société :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502F-85B0-6589-4CB5-7BE7A0826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315" y="3375348"/>
            <a:ext cx="3338285" cy="2940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HUMBERT Alexandre</a:t>
            </a:r>
            <a:br>
              <a:rPr lang="en-US" dirty="0"/>
            </a:br>
            <a:r>
              <a:rPr lang="en-US" dirty="0"/>
              <a:t>VESPERTINO Evan</a:t>
            </a:r>
            <a:br>
              <a:rPr lang="en-US" dirty="0"/>
            </a:br>
            <a:r>
              <a:rPr lang="en-US" dirty="0"/>
              <a:t>ESER </a:t>
            </a:r>
            <a:r>
              <a:rPr lang="en-US" dirty="0" err="1"/>
              <a:t>Servet</a:t>
            </a:r>
            <a:br>
              <a:rPr lang="en-US" dirty="0"/>
            </a:br>
            <a:r>
              <a:rPr lang="en-US" dirty="0"/>
              <a:t>BONARO Kilian</a:t>
            </a:r>
          </a:p>
        </p:txBody>
      </p:sp>
    </p:spTree>
    <p:extLst>
      <p:ext uri="{BB962C8B-B14F-4D97-AF65-F5344CB8AC3E}">
        <p14:creationId xmlns:p14="http://schemas.microsoft.com/office/powerpoint/2010/main" val="3944131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450" y="395794"/>
            <a:ext cx="5543550" cy="588642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  <a:gd name="connsiteX0" fmla="*/ 7212306 w 7746603"/>
              <a:gd name="connsiteY0" fmla="*/ 6417313 h 6456945"/>
              <a:gd name="connsiteX1" fmla="*/ 5939460 w 7746603"/>
              <a:gd name="connsiteY1" fmla="*/ 6456942 h 6456945"/>
              <a:gd name="connsiteX2" fmla="*/ 1057970 w 7746603"/>
              <a:gd name="connsiteY2" fmla="*/ 6377683 h 6456945"/>
              <a:gd name="connsiteX3" fmla="*/ 46203 w 7746603"/>
              <a:gd name="connsiteY3" fmla="*/ 6348899 h 6456945"/>
              <a:gd name="connsiteX4" fmla="*/ 70188 w 7746603"/>
              <a:gd name="connsiteY4" fmla="*/ 44333 h 6456945"/>
              <a:gd name="connsiteX5" fmla="*/ 228122 w 7746603"/>
              <a:gd name="connsiteY5" fmla="*/ 44758 h 6456945"/>
              <a:gd name="connsiteX6" fmla="*/ 6501507 w 7746603"/>
              <a:gd name="connsiteY6" fmla="*/ 11961 h 6456945"/>
              <a:gd name="connsiteX7" fmla="*/ 7701658 w 7746603"/>
              <a:gd name="connsiteY7" fmla="*/ 111347 h 6456945"/>
              <a:gd name="connsiteX8" fmla="*/ 7654205 w 7746603"/>
              <a:gd name="connsiteY8" fmla="*/ 6334819 h 6456945"/>
              <a:gd name="connsiteX9" fmla="*/ 7464512 w 7746603"/>
              <a:gd name="connsiteY9" fmla="*/ 6414115 h 6456945"/>
              <a:gd name="connsiteX10" fmla="*/ 7212306 w 7746603"/>
              <a:gd name="connsiteY10" fmla="*/ 6417313 h 6456945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501507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111347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  <a:gd name="connsiteX0" fmla="*/ 7212306 w 7746603"/>
              <a:gd name="connsiteY0" fmla="*/ 6417313 h 6427147"/>
              <a:gd name="connsiteX1" fmla="*/ 5939460 w 7746603"/>
              <a:gd name="connsiteY1" fmla="*/ 6424736 h 6427147"/>
              <a:gd name="connsiteX2" fmla="*/ 1057970 w 7746603"/>
              <a:gd name="connsiteY2" fmla="*/ 6377683 h 6427147"/>
              <a:gd name="connsiteX3" fmla="*/ 46203 w 7746603"/>
              <a:gd name="connsiteY3" fmla="*/ 6348899 h 6427147"/>
              <a:gd name="connsiteX4" fmla="*/ 70188 w 7746603"/>
              <a:gd name="connsiteY4" fmla="*/ 44333 h 6427147"/>
              <a:gd name="connsiteX5" fmla="*/ 228122 w 7746603"/>
              <a:gd name="connsiteY5" fmla="*/ 44758 h 6427147"/>
              <a:gd name="connsiteX6" fmla="*/ 6958908 w 7746603"/>
              <a:gd name="connsiteY6" fmla="*/ 11961 h 6427147"/>
              <a:gd name="connsiteX7" fmla="*/ 7701658 w 7746603"/>
              <a:gd name="connsiteY7" fmla="*/ 79141 h 6427147"/>
              <a:gd name="connsiteX8" fmla="*/ 7654205 w 7746603"/>
              <a:gd name="connsiteY8" fmla="*/ 6334819 h 6427147"/>
              <a:gd name="connsiteX9" fmla="*/ 7464512 w 7746603"/>
              <a:gd name="connsiteY9" fmla="*/ 6414115 h 6427147"/>
              <a:gd name="connsiteX10" fmla="*/ 7212306 w 7746603"/>
              <a:gd name="connsiteY10" fmla="*/ 6417313 h 64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27147">
                <a:moveTo>
                  <a:pt x="7212306" y="6417313"/>
                </a:moveTo>
                <a:lnTo>
                  <a:pt x="5939460" y="6424736"/>
                </a:lnTo>
                <a:lnTo>
                  <a:pt x="1057970" y="6377683"/>
                </a:lnTo>
                <a:cubicBezTo>
                  <a:pt x="728709" y="6368088"/>
                  <a:pt x="205433" y="6377913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867780" y="22893"/>
                  <a:pt x="6958908" y="11961"/>
                </a:cubicBezTo>
                <a:cubicBezTo>
                  <a:pt x="7458971" y="42492"/>
                  <a:pt x="7683977" y="4828"/>
                  <a:pt x="7701658" y="79141"/>
                </a:cubicBezTo>
                <a:cubicBezTo>
                  <a:pt x="7806433" y="2145075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40" name="Freeform: Shape 9232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24356" y="376527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41" name="Freeform: Shape 9234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879557" y="427366"/>
            <a:ext cx="5423337" cy="4484859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9785B-6B4E-EEE5-11A9-76A46A7F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401" y="1484737"/>
            <a:ext cx="4604438" cy="2446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Etats / Transitions</a:t>
            </a:r>
          </a:p>
        </p:txBody>
      </p:sp>
      <p:sp>
        <p:nvSpPr>
          <p:cNvPr id="9242" name="Freeform: Shape 9236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13112" y="4213963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39" name="Freeform: Shape 9238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572639" y="4258305"/>
            <a:ext cx="3819554" cy="1773710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B2A98A-146D-9768-A730-448FD7AC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/>
          <a:stretch/>
        </p:blipFill>
        <p:spPr bwMode="auto">
          <a:xfrm>
            <a:off x="126142" y="327865"/>
            <a:ext cx="11308992" cy="12890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C7E7422-BB09-F772-52C3-86C2344DC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4"/>
          <a:stretch/>
        </p:blipFill>
        <p:spPr bwMode="auto">
          <a:xfrm>
            <a:off x="226545" y="4444007"/>
            <a:ext cx="6934211" cy="19671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C1E88-BB41-288D-F6A0-60DAFDF805CE}"/>
              </a:ext>
            </a:extLst>
          </p:cNvPr>
          <p:cNvSpPr txBox="1"/>
          <p:nvPr/>
        </p:nvSpPr>
        <p:spPr>
          <a:xfrm>
            <a:off x="3034748" y="2120348"/>
            <a:ext cx="4118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Tour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40A7C-472F-AE0E-354E-99D172D6C279}"/>
              </a:ext>
            </a:extLst>
          </p:cNvPr>
          <p:cNvSpPr txBox="1"/>
          <p:nvPr/>
        </p:nvSpPr>
        <p:spPr>
          <a:xfrm>
            <a:off x="2969602" y="3627807"/>
            <a:ext cx="542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 dirty="0"/>
              <a:t>Joueur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D0EB1-97B6-4FF0-E242-AAA0C22392BB}"/>
              </a:ext>
            </a:extLst>
          </p:cNvPr>
          <p:cNvCxnSpPr/>
          <p:nvPr/>
        </p:nvCxnSpPr>
        <p:spPr>
          <a:xfrm flipV="1">
            <a:off x="3240670" y="1751016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E227E-2570-D112-1FB6-8582EFB14BB9}"/>
              </a:ext>
            </a:extLst>
          </p:cNvPr>
          <p:cNvCxnSpPr>
            <a:cxnSpLocks/>
          </p:cNvCxnSpPr>
          <p:nvPr/>
        </p:nvCxnSpPr>
        <p:spPr>
          <a:xfrm>
            <a:off x="3240670" y="3997139"/>
            <a:ext cx="0" cy="43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039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Freeform: Shape 10246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87F84-255F-7554-B3EB-FB7927F0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Déploiement</a:t>
            </a:r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9" name="Freeform: Shape 10258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471B58-520A-64E0-14DC-17D93D89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781" y="1707197"/>
            <a:ext cx="5733415" cy="34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20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F383-FF72-631A-2CCA-F371EB78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Paquetage</a:t>
            </a:r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CA787B-A59F-D4D9-9163-041E3204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28" y="1733991"/>
            <a:ext cx="5860183" cy="31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079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E2B88-AAAE-E7CE-758D-30B9EC69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Conclusion</a:t>
            </a:r>
            <a:endParaRPr lang="en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502213-96E1-E224-99B4-5FF1BF011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84362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35502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733A00-04EA-4626-9D7E-3B1B14FE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780C9-61BF-4B89-9FCC-3392EB52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9785" y="2338864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1F71BA-0B15-478B-9EC1-484E4584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 flipH="1" flipV="1">
            <a:off x="655936" y="2270928"/>
            <a:ext cx="4463643" cy="3956665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1545 w 803235"/>
              <a:gd name="connsiteY5" fmla="*/ 630854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803235"/>
              <a:gd name="connsiteY0" fmla="*/ 705247 h 767075"/>
              <a:gd name="connsiteX1" fmla="*/ 348690 w 803235"/>
              <a:gd name="connsiteY1" fmla="*/ 757848 h 767075"/>
              <a:gd name="connsiteX2" fmla="*/ 787849 w 803235"/>
              <a:gd name="connsiteY2" fmla="*/ 492088 h 767075"/>
              <a:gd name="connsiteX3" fmla="*/ 563231 w 803235"/>
              <a:gd name="connsiteY3" fmla="*/ 3537 h 767075"/>
              <a:gd name="connsiteX4" fmla="*/ 34212 w 803235"/>
              <a:gd name="connsiteY4" fmla="*/ 319863 h 767075"/>
              <a:gd name="connsiteX5" fmla="*/ 32028 w 803235"/>
              <a:gd name="connsiteY5" fmla="*/ 580731 h 767075"/>
              <a:gd name="connsiteX6" fmla="*/ 0 w 803235"/>
              <a:gd name="connsiteY6" fmla="*/ 705247 h 767075"/>
              <a:gd name="connsiteX0" fmla="*/ 0 w 798560"/>
              <a:gd name="connsiteY0" fmla="*/ 705247 h 765991"/>
              <a:gd name="connsiteX1" fmla="*/ 415157 w 798560"/>
              <a:gd name="connsiteY1" fmla="*/ 756657 h 765991"/>
              <a:gd name="connsiteX2" fmla="*/ 787849 w 798560"/>
              <a:gd name="connsiteY2" fmla="*/ 492088 h 765991"/>
              <a:gd name="connsiteX3" fmla="*/ 563231 w 798560"/>
              <a:gd name="connsiteY3" fmla="*/ 3537 h 765991"/>
              <a:gd name="connsiteX4" fmla="*/ 34212 w 798560"/>
              <a:gd name="connsiteY4" fmla="*/ 319863 h 765991"/>
              <a:gd name="connsiteX5" fmla="*/ 32028 w 798560"/>
              <a:gd name="connsiteY5" fmla="*/ 580731 h 765991"/>
              <a:gd name="connsiteX6" fmla="*/ 0 w 798560"/>
              <a:gd name="connsiteY6" fmla="*/ 705247 h 765991"/>
              <a:gd name="connsiteX0" fmla="*/ 0 w 795836"/>
              <a:gd name="connsiteY0" fmla="*/ 705247 h 754100"/>
              <a:gd name="connsiteX1" fmla="*/ 454508 w 795836"/>
              <a:gd name="connsiteY1" fmla="*/ 743385 h 754100"/>
              <a:gd name="connsiteX2" fmla="*/ 787849 w 795836"/>
              <a:gd name="connsiteY2" fmla="*/ 492088 h 754100"/>
              <a:gd name="connsiteX3" fmla="*/ 563231 w 795836"/>
              <a:gd name="connsiteY3" fmla="*/ 3537 h 754100"/>
              <a:gd name="connsiteX4" fmla="*/ 34212 w 795836"/>
              <a:gd name="connsiteY4" fmla="*/ 319863 h 754100"/>
              <a:gd name="connsiteX5" fmla="*/ 32028 w 795836"/>
              <a:gd name="connsiteY5" fmla="*/ 580731 h 754100"/>
              <a:gd name="connsiteX6" fmla="*/ 0 w 795836"/>
              <a:gd name="connsiteY6" fmla="*/ 705247 h 754100"/>
              <a:gd name="connsiteX0" fmla="*/ 0 w 795836"/>
              <a:gd name="connsiteY0" fmla="*/ 705247 h 752157"/>
              <a:gd name="connsiteX1" fmla="*/ 454508 w 795836"/>
              <a:gd name="connsiteY1" fmla="*/ 743385 h 752157"/>
              <a:gd name="connsiteX2" fmla="*/ 787849 w 795836"/>
              <a:gd name="connsiteY2" fmla="*/ 492088 h 752157"/>
              <a:gd name="connsiteX3" fmla="*/ 563231 w 795836"/>
              <a:gd name="connsiteY3" fmla="*/ 3537 h 752157"/>
              <a:gd name="connsiteX4" fmla="*/ 34212 w 795836"/>
              <a:gd name="connsiteY4" fmla="*/ 319863 h 752157"/>
              <a:gd name="connsiteX5" fmla="*/ 32028 w 795836"/>
              <a:gd name="connsiteY5" fmla="*/ 580731 h 752157"/>
              <a:gd name="connsiteX6" fmla="*/ 0 w 795836"/>
              <a:gd name="connsiteY6" fmla="*/ 705247 h 752157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5836"/>
              <a:gd name="connsiteY0" fmla="*/ 705247 h 755983"/>
              <a:gd name="connsiteX1" fmla="*/ 236571 w 795836"/>
              <a:gd name="connsiteY1" fmla="*/ 717015 h 755983"/>
              <a:gd name="connsiteX2" fmla="*/ 454508 w 795836"/>
              <a:gd name="connsiteY2" fmla="*/ 743385 h 755983"/>
              <a:gd name="connsiteX3" fmla="*/ 787849 w 795836"/>
              <a:gd name="connsiteY3" fmla="*/ 492088 h 755983"/>
              <a:gd name="connsiteX4" fmla="*/ 563231 w 795836"/>
              <a:gd name="connsiteY4" fmla="*/ 3537 h 755983"/>
              <a:gd name="connsiteX5" fmla="*/ 34212 w 795836"/>
              <a:gd name="connsiteY5" fmla="*/ 319863 h 755983"/>
              <a:gd name="connsiteX6" fmla="*/ 32028 w 795836"/>
              <a:gd name="connsiteY6" fmla="*/ 580731 h 755983"/>
              <a:gd name="connsiteX7" fmla="*/ 0 w 795836"/>
              <a:gd name="connsiteY7" fmla="*/ 705247 h 755983"/>
              <a:gd name="connsiteX0" fmla="*/ 0 w 792342"/>
              <a:gd name="connsiteY0" fmla="*/ 705247 h 781632"/>
              <a:gd name="connsiteX1" fmla="*/ 236571 w 792342"/>
              <a:gd name="connsiteY1" fmla="*/ 717015 h 781632"/>
              <a:gd name="connsiteX2" fmla="*/ 506127 w 792342"/>
              <a:gd name="connsiteY2" fmla="*/ 772235 h 781632"/>
              <a:gd name="connsiteX3" fmla="*/ 787849 w 792342"/>
              <a:gd name="connsiteY3" fmla="*/ 492088 h 781632"/>
              <a:gd name="connsiteX4" fmla="*/ 563231 w 792342"/>
              <a:gd name="connsiteY4" fmla="*/ 3537 h 781632"/>
              <a:gd name="connsiteX5" fmla="*/ 34212 w 792342"/>
              <a:gd name="connsiteY5" fmla="*/ 319863 h 781632"/>
              <a:gd name="connsiteX6" fmla="*/ 32028 w 792342"/>
              <a:gd name="connsiteY6" fmla="*/ 580731 h 781632"/>
              <a:gd name="connsiteX7" fmla="*/ 0 w 792342"/>
              <a:gd name="connsiteY7" fmla="*/ 705247 h 781632"/>
              <a:gd name="connsiteX0" fmla="*/ 0 w 792342"/>
              <a:gd name="connsiteY0" fmla="*/ 705247 h 775707"/>
              <a:gd name="connsiteX1" fmla="*/ 236571 w 792342"/>
              <a:gd name="connsiteY1" fmla="*/ 717015 h 775707"/>
              <a:gd name="connsiteX2" fmla="*/ 506127 w 792342"/>
              <a:gd name="connsiteY2" fmla="*/ 772235 h 775707"/>
              <a:gd name="connsiteX3" fmla="*/ 787849 w 792342"/>
              <a:gd name="connsiteY3" fmla="*/ 492088 h 775707"/>
              <a:gd name="connsiteX4" fmla="*/ 563231 w 792342"/>
              <a:gd name="connsiteY4" fmla="*/ 3537 h 775707"/>
              <a:gd name="connsiteX5" fmla="*/ 34212 w 792342"/>
              <a:gd name="connsiteY5" fmla="*/ 319863 h 775707"/>
              <a:gd name="connsiteX6" fmla="*/ 32028 w 792342"/>
              <a:gd name="connsiteY6" fmla="*/ 580731 h 775707"/>
              <a:gd name="connsiteX7" fmla="*/ 0 w 792342"/>
              <a:gd name="connsiteY7" fmla="*/ 705247 h 775707"/>
              <a:gd name="connsiteX0" fmla="*/ 0 w 790917"/>
              <a:gd name="connsiteY0" fmla="*/ 705247 h 789042"/>
              <a:gd name="connsiteX1" fmla="*/ 236571 w 790917"/>
              <a:gd name="connsiteY1" fmla="*/ 717015 h 789042"/>
              <a:gd name="connsiteX2" fmla="*/ 527821 w 790917"/>
              <a:gd name="connsiteY2" fmla="*/ 786071 h 789042"/>
              <a:gd name="connsiteX3" fmla="*/ 787849 w 790917"/>
              <a:gd name="connsiteY3" fmla="*/ 492088 h 789042"/>
              <a:gd name="connsiteX4" fmla="*/ 563231 w 790917"/>
              <a:gd name="connsiteY4" fmla="*/ 3537 h 789042"/>
              <a:gd name="connsiteX5" fmla="*/ 34212 w 790917"/>
              <a:gd name="connsiteY5" fmla="*/ 319863 h 789042"/>
              <a:gd name="connsiteX6" fmla="*/ 32028 w 790917"/>
              <a:gd name="connsiteY6" fmla="*/ 580731 h 789042"/>
              <a:gd name="connsiteX7" fmla="*/ 0 w 790917"/>
              <a:gd name="connsiteY7" fmla="*/ 705247 h 789042"/>
              <a:gd name="connsiteX0" fmla="*/ 0 w 790917"/>
              <a:gd name="connsiteY0" fmla="*/ 705247 h 794443"/>
              <a:gd name="connsiteX1" fmla="*/ 236571 w 790917"/>
              <a:gd name="connsiteY1" fmla="*/ 717015 h 794443"/>
              <a:gd name="connsiteX2" fmla="*/ 527821 w 790917"/>
              <a:gd name="connsiteY2" fmla="*/ 786071 h 794443"/>
              <a:gd name="connsiteX3" fmla="*/ 787849 w 790917"/>
              <a:gd name="connsiteY3" fmla="*/ 492088 h 794443"/>
              <a:gd name="connsiteX4" fmla="*/ 563231 w 790917"/>
              <a:gd name="connsiteY4" fmla="*/ 3537 h 794443"/>
              <a:gd name="connsiteX5" fmla="*/ 34212 w 790917"/>
              <a:gd name="connsiteY5" fmla="*/ 319863 h 794443"/>
              <a:gd name="connsiteX6" fmla="*/ 32028 w 790917"/>
              <a:gd name="connsiteY6" fmla="*/ 580731 h 794443"/>
              <a:gd name="connsiteX7" fmla="*/ 0 w 790917"/>
              <a:gd name="connsiteY7" fmla="*/ 705247 h 794443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821"/>
              <a:gd name="connsiteX1" fmla="*/ 236571 w 790917"/>
              <a:gd name="connsiteY1" fmla="*/ 717015 h 798821"/>
              <a:gd name="connsiteX2" fmla="*/ 527821 w 790917"/>
              <a:gd name="connsiteY2" fmla="*/ 786071 h 798821"/>
              <a:gd name="connsiteX3" fmla="*/ 787849 w 790917"/>
              <a:gd name="connsiteY3" fmla="*/ 492088 h 798821"/>
              <a:gd name="connsiteX4" fmla="*/ 563231 w 790917"/>
              <a:gd name="connsiteY4" fmla="*/ 3537 h 798821"/>
              <a:gd name="connsiteX5" fmla="*/ 34212 w 790917"/>
              <a:gd name="connsiteY5" fmla="*/ 319863 h 798821"/>
              <a:gd name="connsiteX6" fmla="*/ 32028 w 790917"/>
              <a:gd name="connsiteY6" fmla="*/ 580731 h 798821"/>
              <a:gd name="connsiteX7" fmla="*/ 0 w 790917"/>
              <a:gd name="connsiteY7" fmla="*/ 705247 h 798821"/>
              <a:gd name="connsiteX0" fmla="*/ 0 w 790917"/>
              <a:gd name="connsiteY0" fmla="*/ 705247 h 798177"/>
              <a:gd name="connsiteX1" fmla="*/ 207866 w 790917"/>
              <a:gd name="connsiteY1" fmla="*/ 713884 h 798177"/>
              <a:gd name="connsiteX2" fmla="*/ 527821 w 790917"/>
              <a:gd name="connsiteY2" fmla="*/ 786071 h 798177"/>
              <a:gd name="connsiteX3" fmla="*/ 787849 w 790917"/>
              <a:gd name="connsiteY3" fmla="*/ 492088 h 798177"/>
              <a:gd name="connsiteX4" fmla="*/ 563231 w 790917"/>
              <a:gd name="connsiteY4" fmla="*/ 3537 h 798177"/>
              <a:gd name="connsiteX5" fmla="*/ 34212 w 790917"/>
              <a:gd name="connsiteY5" fmla="*/ 319863 h 798177"/>
              <a:gd name="connsiteX6" fmla="*/ 32028 w 790917"/>
              <a:gd name="connsiteY6" fmla="*/ 580731 h 798177"/>
              <a:gd name="connsiteX7" fmla="*/ 0 w 790917"/>
              <a:gd name="connsiteY7" fmla="*/ 705247 h 798177"/>
              <a:gd name="connsiteX0" fmla="*/ 0 w 790917"/>
              <a:gd name="connsiteY0" fmla="*/ 705247 h 798148"/>
              <a:gd name="connsiteX1" fmla="*/ 169331 w 790917"/>
              <a:gd name="connsiteY1" fmla="*/ 713737 h 798148"/>
              <a:gd name="connsiteX2" fmla="*/ 527821 w 790917"/>
              <a:gd name="connsiteY2" fmla="*/ 786071 h 798148"/>
              <a:gd name="connsiteX3" fmla="*/ 787849 w 790917"/>
              <a:gd name="connsiteY3" fmla="*/ 492088 h 798148"/>
              <a:gd name="connsiteX4" fmla="*/ 563231 w 790917"/>
              <a:gd name="connsiteY4" fmla="*/ 3537 h 798148"/>
              <a:gd name="connsiteX5" fmla="*/ 34212 w 790917"/>
              <a:gd name="connsiteY5" fmla="*/ 319863 h 798148"/>
              <a:gd name="connsiteX6" fmla="*/ 32028 w 790917"/>
              <a:gd name="connsiteY6" fmla="*/ 580731 h 798148"/>
              <a:gd name="connsiteX7" fmla="*/ 0 w 790917"/>
              <a:gd name="connsiteY7" fmla="*/ 705247 h 79814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32028 w 790917"/>
              <a:gd name="connsiteY6" fmla="*/ 580731 h 795808"/>
              <a:gd name="connsiteX7" fmla="*/ 0 w 790917"/>
              <a:gd name="connsiteY7" fmla="*/ 705247 h 795808"/>
              <a:gd name="connsiteX0" fmla="*/ 0 w 790917"/>
              <a:gd name="connsiteY0" fmla="*/ 705247 h 795808"/>
              <a:gd name="connsiteX1" fmla="*/ 169331 w 790917"/>
              <a:gd name="connsiteY1" fmla="*/ 713737 h 795808"/>
              <a:gd name="connsiteX2" fmla="*/ 527821 w 790917"/>
              <a:gd name="connsiteY2" fmla="*/ 786071 h 795808"/>
              <a:gd name="connsiteX3" fmla="*/ 787849 w 790917"/>
              <a:gd name="connsiteY3" fmla="*/ 492088 h 795808"/>
              <a:gd name="connsiteX4" fmla="*/ 563231 w 790917"/>
              <a:gd name="connsiteY4" fmla="*/ 3537 h 795808"/>
              <a:gd name="connsiteX5" fmla="*/ 34212 w 790917"/>
              <a:gd name="connsiteY5" fmla="*/ 319863 h 795808"/>
              <a:gd name="connsiteX6" fmla="*/ 24096 w 790917"/>
              <a:gd name="connsiteY6" fmla="*/ 503495 h 795808"/>
              <a:gd name="connsiteX7" fmla="*/ 0 w 790917"/>
              <a:gd name="connsiteY7" fmla="*/ 70524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5808"/>
              <a:gd name="connsiteX1" fmla="*/ 184069 w 805655"/>
              <a:gd name="connsiteY1" fmla="*/ 713737 h 795808"/>
              <a:gd name="connsiteX2" fmla="*/ 542559 w 805655"/>
              <a:gd name="connsiteY2" fmla="*/ 786071 h 795808"/>
              <a:gd name="connsiteX3" fmla="*/ 802587 w 805655"/>
              <a:gd name="connsiteY3" fmla="*/ 492088 h 795808"/>
              <a:gd name="connsiteX4" fmla="*/ 577969 w 805655"/>
              <a:gd name="connsiteY4" fmla="*/ 3537 h 795808"/>
              <a:gd name="connsiteX5" fmla="*/ 48950 w 805655"/>
              <a:gd name="connsiteY5" fmla="*/ 319863 h 795808"/>
              <a:gd name="connsiteX6" fmla="*/ 38834 w 805655"/>
              <a:gd name="connsiteY6" fmla="*/ 503495 h 795808"/>
              <a:gd name="connsiteX7" fmla="*/ 0 w 805655"/>
              <a:gd name="connsiteY7" fmla="*/ 640697 h 795808"/>
              <a:gd name="connsiteX0" fmla="*/ 0 w 805655"/>
              <a:gd name="connsiteY0" fmla="*/ 640697 h 799307"/>
              <a:gd name="connsiteX1" fmla="*/ 188692 w 805655"/>
              <a:gd name="connsiteY1" fmla="*/ 719277 h 799307"/>
              <a:gd name="connsiteX2" fmla="*/ 542559 w 805655"/>
              <a:gd name="connsiteY2" fmla="*/ 786071 h 799307"/>
              <a:gd name="connsiteX3" fmla="*/ 802587 w 805655"/>
              <a:gd name="connsiteY3" fmla="*/ 492088 h 799307"/>
              <a:gd name="connsiteX4" fmla="*/ 577969 w 805655"/>
              <a:gd name="connsiteY4" fmla="*/ 3537 h 799307"/>
              <a:gd name="connsiteX5" fmla="*/ 48950 w 805655"/>
              <a:gd name="connsiteY5" fmla="*/ 319863 h 799307"/>
              <a:gd name="connsiteX6" fmla="*/ 38834 w 805655"/>
              <a:gd name="connsiteY6" fmla="*/ 503495 h 799307"/>
              <a:gd name="connsiteX7" fmla="*/ 0 w 805655"/>
              <a:gd name="connsiteY7" fmla="*/ 640697 h 799307"/>
              <a:gd name="connsiteX0" fmla="*/ 0 w 805266"/>
              <a:gd name="connsiteY0" fmla="*/ 640697 h 798795"/>
              <a:gd name="connsiteX1" fmla="*/ 188692 w 805266"/>
              <a:gd name="connsiteY1" fmla="*/ 719277 h 798795"/>
              <a:gd name="connsiteX2" fmla="*/ 548579 w 805266"/>
              <a:gd name="connsiteY2" fmla="*/ 785469 h 798795"/>
              <a:gd name="connsiteX3" fmla="*/ 802587 w 805266"/>
              <a:gd name="connsiteY3" fmla="*/ 492088 h 798795"/>
              <a:gd name="connsiteX4" fmla="*/ 577969 w 805266"/>
              <a:gd name="connsiteY4" fmla="*/ 3537 h 798795"/>
              <a:gd name="connsiteX5" fmla="*/ 48950 w 805266"/>
              <a:gd name="connsiteY5" fmla="*/ 319863 h 798795"/>
              <a:gd name="connsiteX6" fmla="*/ 38834 w 805266"/>
              <a:gd name="connsiteY6" fmla="*/ 503495 h 798795"/>
              <a:gd name="connsiteX7" fmla="*/ 0 w 805266"/>
              <a:gd name="connsiteY7" fmla="*/ 640697 h 798795"/>
              <a:gd name="connsiteX0" fmla="*/ 0 w 805266"/>
              <a:gd name="connsiteY0" fmla="*/ 640697 h 794314"/>
              <a:gd name="connsiteX1" fmla="*/ 188692 w 805266"/>
              <a:gd name="connsiteY1" fmla="*/ 719277 h 794314"/>
              <a:gd name="connsiteX2" fmla="*/ 548579 w 805266"/>
              <a:gd name="connsiteY2" fmla="*/ 785469 h 794314"/>
              <a:gd name="connsiteX3" fmla="*/ 802587 w 805266"/>
              <a:gd name="connsiteY3" fmla="*/ 492088 h 794314"/>
              <a:gd name="connsiteX4" fmla="*/ 577969 w 805266"/>
              <a:gd name="connsiteY4" fmla="*/ 3537 h 794314"/>
              <a:gd name="connsiteX5" fmla="*/ 48950 w 805266"/>
              <a:gd name="connsiteY5" fmla="*/ 319863 h 794314"/>
              <a:gd name="connsiteX6" fmla="*/ 38834 w 805266"/>
              <a:gd name="connsiteY6" fmla="*/ 503495 h 794314"/>
              <a:gd name="connsiteX7" fmla="*/ 0 w 805266"/>
              <a:gd name="connsiteY7" fmla="*/ 640697 h 794314"/>
              <a:gd name="connsiteX0" fmla="*/ 0 w 803842"/>
              <a:gd name="connsiteY0" fmla="*/ 654560 h 794314"/>
              <a:gd name="connsiteX1" fmla="*/ 187268 w 803842"/>
              <a:gd name="connsiteY1" fmla="*/ 719277 h 794314"/>
              <a:gd name="connsiteX2" fmla="*/ 547155 w 803842"/>
              <a:gd name="connsiteY2" fmla="*/ 785469 h 794314"/>
              <a:gd name="connsiteX3" fmla="*/ 801163 w 803842"/>
              <a:gd name="connsiteY3" fmla="*/ 492088 h 794314"/>
              <a:gd name="connsiteX4" fmla="*/ 576545 w 803842"/>
              <a:gd name="connsiteY4" fmla="*/ 3537 h 794314"/>
              <a:gd name="connsiteX5" fmla="*/ 47526 w 803842"/>
              <a:gd name="connsiteY5" fmla="*/ 319863 h 794314"/>
              <a:gd name="connsiteX6" fmla="*/ 37410 w 803842"/>
              <a:gd name="connsiteY6" fmla="*/ 503495 h 794314"/>
              <a:gd name="connsiteX7" fmla="*/ 0 w 803842"/>
              <a:gd name="connsiteY7" fmla="*/ 654560 h 79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842" h="794314">
                <a:moveTo>
                  <a:pt x="0" y="654560"/>
                </a:moveTo>
                <a:cubicBezTo>
                  <a:pt x="99481" y="649393"/>
                  <a:pt x="145401" y="687525"/>
                  <a:pt x="187268" y="719277"/>
                </a:cubicBezTo>
                <a:cubicBezTo>
                  <a:pt x="259873" y="773965"/>
                  <a:pt x="441456" y="812487"/>
                  <a:pt x="547155" y="785469"/>
                </a:cubicBezTo>
                <a:cubicBezTo>
                  <a:pt x="711883" y="743363"/>
                  <a:pt x="796265" y="622410"/>
                  <a:pt x="801163" y="492088"/>
                </a:cubicBezTo>
                <a:cubicBezTo>
                  <a:pt x="806061" y="361766"/>
                  <a:pt x="828195" y="49162"/>
                  <a:pt x="576545" y="3537"/>
                </a:cubicBezTo>
                <a:cubicBezTo>
                  <a:pt x="480818" y="-3606"/>
                  <a:pt x="82102" y="-31038"/>
                  <a:pt x="47526" y="319863"/>
                </a:cubicBezTo>
                <a:cubicBezTo>
                  <a:pt x="31620" y="428829"/>
                  <a:pt x="37410" y="440154"/>
                  <a:pt x="37410" y="503495"/>
                </a:cubicBezTo>
                <a:cubicBezTo>
                  <a:pt x="49082" y="594481"/>
                  <a:pt x="0" y="654560"/>
                  <a:pt x="0" y="65456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9DA9-98B7-734D-D3A7-3B3F9192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45" y="2989916"/>
            <a:ext cx="3411996" cy="2712921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Sommaire</a:t>
            </a:r>
            <a:endParaRPr lang="en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AF935-7D2D-DC46-482D-DC73963CC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174967"/>
              </p:ext>
            </p:extLst>
          </p:nvPr>
        </p:nvGraphicFramePr>
        <p:xfrm>
          <a:off x="5946628" y="514729"/>
          <a:ext cx="5727817" cy="566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305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556-75F4-2F58-570A-B45A1F55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2265815" cy="1414131"/>
          </a:xfrm>
        </p:spPr>
        <p:txBody>
          <a:bodyPr/>
          <a:lstStyle/>
          <a:p>
            <a:r>
              <a:rPr lang="en-FR" dirty="0"/>
              <a:t>Risk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B510-9CCE-4BE6-710E-9A49B2455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47" y="2511288"/>
            <a:ext cx="2742892" cy="23743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Créé en 1957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Jeu tour par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dirty="0"/>
              <a:t>Basé sur la stratégie</a:t>
            </a:r>
          </a:p>
        </p:txBody>
      </p:sp>
      <p:pic>
        <p:nvPicPr>
          <p:cNvPr id="2050" name="Picture 2" descr="Risk Game GIF - Risk Game Board Game - Discover &amp; Share GIFs">
            <a:extLst>
              <a:ext uri="{FF2B5EF4-FFF2-40B4-BE49-F238E27FC236}">
                <a16:creationId xmlns:a16="http://schemas.microsoft.com/office/drawing/2014/main" id="{D3B4BCEE-FF68-D4FC-F51A-1649DB5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35" y="983974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731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6676E-1F3A-75CB-C977-784B65C6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Classes et objets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E40B54-7A23-F992-FC90-2A5731A7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2398" y="1494574"/>
            <a:ext cx="6190164" cy="38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20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3C3B-57B6-1226-A094-DD464B91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567" y="5089875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Cas d’utilisation</a:t>
            </a:r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C721ADC-047A-4E29-9DEA-D8BE444A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1884" y="801858"/>
            <a:ext cx="3644499" cy="336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0ABFE-C0A2-A29B-83BE-088A84FBE89B}"/>
              </a:ext>
            </a:extLst>
          </p:cNvPr>
          <p:cNvSpPr txBox="1"/>
          <p:nvPr/>
        </p:nvSpPr>
        <p:spPr>
          <a:xfrm>
            <a:off x="5279911" y="2529166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Menu et création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F491FD8-D722-F936-6474-68F60F88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58" y="795904"/>
            <a:ext cx="3644499" cy="3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590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1734980-3A14-4021-8D8C-42AC55C39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74"/>
            <a:ext cx="6364515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41D7BE2F-D450-4BB9-88A4-89117A39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669115" y="667365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4FB6307F-6A94-41F5-B00A-92BE5D3C7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3803">
            <a:off x="6738158" y="624106"/>
            <a:ext cx="4710726" cy="233744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5655 w 1248446"/>
              <a:gd name="connsiteY6" fmla="*/ 737211 h 873038"/>
              <a:gd name="connsiteX7" fmla="*/ 628618 w 1248446"/>
              <a:gd name="connsiteY7" fmla="*/ 873038 h 873038"/>
              <a:gd name="connsiteX0" fmla="*/ 623222 w 1217951"/>
              <a:gd name="connsiteY0" fmla="*/ 893096 h 893096"/>
              <a:gd name="connsiteX1" fmla="*/ 815627 w 1217951"/>
              <a:gd name="connsiteY1" fmla="*/ 823182 h 893096"/>
              <a:gd name="connsiteX2" fmla="*/ 1174433 w 1217951"/>
              <a:gd name="connsiteY2" fmla="*/ 650399 h 893096"/>
              <a:gd name="connsiteX3" fmla="*/ 1173386 w 1217951"/>
              <a:gd name="connsiteY3" fmla="*/ 212820 h 893096"/>
              <a:gd name="connsiteX4" fmla="*/ 952921 w 1217951"/>
              <a:gd name="connsiteY4" fmla="*/ 42449 h 893096"/>
              <a:gd name="connsiteX5" fmla="*/ 454058 w 1217951"/>
              <a:gd name="connsiteY5" fmla="*/ 52514 h 893096"/>
              <a:gd name="connsiteX6" fmla="*/ 1906 w 1217951"/>
              <a:gd name="connsiteY6" fmla="*/ 615251 h 893096"/>
              <a:gd name="connsiteX7" fmla="*/ 540259 w 1217951"/>
              <a:gd name="connsiteY7" fmla="*/ 757269 h 893096"/>
              <a:gd name="connsiteX8" fmla="*/ 623222 w 1217951"/>
              <a:gd name="connsiteY8" fmla="*/ 893096 h 893096"/>
              <a:gd name="connsiteX0" fmla="*/ 623222 w 1220978"/>
              <a:gd name="connsiteY0" fmla="*/ 893096 h 893096"/>
              <a:gd name="connsiteX1" fmla="*/ 815627 w 1220978"/>
              <a:gd name="connsiteY1" fmla="*/ 823182 h 893096"/>
              <a:gd name="connsiteX2" fmla="*/ 1174433 w 1220978"/>
              <a:gd name="connsiteY2" fmla="*/ 650399 h 893096"/>
              <a:gd name="connsiteX3" fmla="*/ 1173386 w 1220978"/>
              <a:gd name="connsiteY3" fmla="*/ 212820 h 893096"/>
              <a:gd name="connsiteX4" fmla="*/ 952921 w 1220978"/>
              <a:gd name="connsiteY4" fmla="*/ 42449 h 893096"/>
              <a:gd name="connsiteX5" fmla="*/ 454058 w 1220978"/>
              <a:gd name="connsiteY5" fmla="*/ 52514 h 893096"/>
              <a:gd name="connsiteX6" fmla="*/ 1906 w 1220978"/>
              <a:gd name="connsiteY6" fmla="*/ 615251 h 893096"/>
              <a:gd name="connsiteX7" fmla="*/ 540259 w 1220978"/>
              <a:gd name="connsiteY7" fmla="*/ 757269 h 893096"/>
              <a:gd name="connsiteX8" fmla="*/ 623222 w 1220978"/>
              <a:gd name="connsiteY8" fmla="*/ 893096 h 893096"/>
              <a:gd name="connsiteX0" fmla="*/ 624315 w 1222071"/>
              <a:gd name="connsiteY0" fmla="*/ 871608 h 871608"/>
              <a:gd name="connsiteX1" fmla="*/ 816720 w 1222071"/>
              <a:gd name="connsiteY1" fmla="*/ 801694 h 871608"/>
              <a:gd name="connsiteX2" fmla="*/ 1175526 w 1222071"/>
              <a:gd name="connsiteY2" fmla="*/ 628911 h 871608"/>
              <a:gd name="connsiteX3" fmla="*/ 1174479 w 1222071"/>
              <a:gd name="connsiteY3" fmla="*/ 191332 h 871608"/>
              <a:gd name="connsiteX4" fmla="*/ 954014 w 1222071"/>
              <a:gd name="connsiteY4" fmla="*/ 20961 h 871608"/>
              <a:gd name="connsiteX5" fmla="*/ 455151 w 1222071"/>
              <a:gd name="connsiteY5" fmla="*/ 31026 h 871608"/>
              <a:gd name="connsiteX6" fmla="*/ 2999 w 1222071"/>
              <a:gd name="connsiteY6" fmla="*/ 593763 h 871608"/>
              <a:gd name="connsiteX7" fmla="*/ 541352 w 1222071"/>
              <a:gd name="connsiteY7" fmla="*/ 735781 h 871608"/>
              <a:gd name="connsiteX8" fmla="*/ 624315 w 1222071"/>
              <a:gd name="connsiteY8" fmla="*/ 871608 h 871608"/>
              <a:gd name="connsiteX0" fmla="*/ 624980 w 1222736"/>
              <a:gd name="connsiteY0" fmla="*/ 870777 h 870777"/>
              <a:gd name="connsiteX1" fmla="*/ 817385 w 1222736"/>
              <a:gd name="connsiteY1" fmla="*/ 800863 h 870777"/>
              <a:gd name="connsiteX2" fmla="*/ 1176191 w 1222736"/>
              <a:gd name="connsiteY2" fmla="*/ 628080 h 870777"/>
              <a:gd name="connsiteX3" fmla="*/ 1175144 w 1222736"/>
              <a:gd name="connsiteY3" fmla="*/ 190501 h 870777"/>
              <a:gd name="connsiteX4" fmla="*/ 954679 w 1222736"/>
              <a:gd name="connsiteY4" fmla="*/ 20130 h 870777"/>
              <a:gd name="connsiteX5" fmla="*/ 414382 w 1222736"/>
              <a:gd name="connsiteY5" fmla="*/ 31976 h 870777"/>
              <a:gd name="connsiteX6" fmla="*/ 3664 w 1222736"/>
              <a:gd name="connsiteY6" fmla="*/ 592932 h 870777"/>
              <a:gd name="connsiteX7" fmla="*/ 542017 w 1222736"/>
              <a:gd name="connsiteY7" fmla="*/ 734950 h 870777"/>
              <a:gd name="connsiteX8" fmla="*/ 624980 w 1222736"/>
              <a:gd name="connsiteY8" fmla="*/ 870777 h 870777"/>
              <a:gd name="connsiteX0" fmla="*/ 624943 w 1222699"/>
              <a:gd name="connsiteY0" fmla="*/ 884146 h 884146"/>
              <a:gd name="connsiteX1" fmla="*/ 817348 w 1222699"/>
              <a:gd name="connsiteY1" fmla="*/ 814232 h 884146"/>
              <a:gd name="connsiteX2" fmla="*/ 1176154 w 1222699"/>
              <a:gd name="connsiteY2" fmla="*/ 641449 h 884146"/>
              <a:gd name="connsiteX3" fmla="*/ 1175107 w 1222699"/>
              <a:gd name="connsiteY3" fmla="*/ 203870 h 884146"/>
              <a:gd name="connsiteX4" fmla="*/ 954642 w 1222699"/>
              <a:gd name="connsiteY4" fmla="*/ 33499 h 884146"/>
              <a:gd name="connsiteX5" fmla="*/ 414345 w 1222699"/>
              <a:gd name="connsiteY5" fmla="*/ 45345 h 884146"/>
              <a:gd name="connsiteX6" fmla="*/ 3627 w 1222699"/>
              <a:gd name="connsiteY6" fmla="*/ 606301 h 884146"/>
              <a:gd name="connsiteX7" fmla="*/ 541980 w 1222699"/>
              <a:gd name="connsiteY7" fmla="*/ 748319 h 884146"/>
              <a:gd name="connsiteX8" fmla="*/ 624943 w 1222699"/>
              <a:gd name="connsiteY8" fmla="*/ 884146 h 884146"/>
              <a:gd name="connsiteX0" fmla="*/ 623477 w 1218278"/>
              <a:gd name="connsiteY0" fmla="*/ 904314 h 904314"/>
              <a:gd name="connsiteX1" fmla="*/ 815882 w 1218278"/>
              <a:gd name="connsiteY1" fmla="*/ 834400 h 904314"/>
              <a:gd name="connsiteX2" fmla="*/ 1174688 w 1218278"/>
              <a:gd name="connsiteY2" fmla="*/ 661617 h 904314"/>
              <a:gd name="connsiteX3" fmla="*/ 1173641 w 1218278"/>
              <a:gd name="connsiteY3" fmla="*/ 224038 h 904314"/>
              <a:gd name="connsiteX4" fmla="*/ 951744 w 1218278"/>
              <a:gd name="connsiteY4" fmla="*/ 29185 h 904314"/>
              <a:gd name="connsiteX5" fmla="*/ 412879 w 1218278"/>
              <a:gd name="connsiteY5" fmla="*/ 65513 h 904314"/>
              <a:gd name="connsiteX6" fmla="*/ 2161 w 1218278"/>
              <a:gd name="connsiteY6" fmla="*/ 626469 h 904314"/>
              <a:gd name="connsiteX7" fmla="*/ 540514 w 1218278"/>
              <a:gd name="connsiteY7" fmla="*/ 768487 h 904314"/>
              <a:gd name="connsiteX8" fmla="*/ 623477 w 1218278"/>
              <a:gd name="connsiteY8" fmla="*/ 904314 h 904314"/>
              <a:gd name="connsiteX0" fmla="*/ 630807 w 1225608"/>
              <a:gd name="connsiteY0" fmla="*/ 904314 h 904314"/>
              <a:gd name="connsiteX1" fmla="*/ 823212 w 1225608"/>
              <a:gd name="connsiteY1" fmla="*/ 834400 h 904314"/>
              <a:gd name="connsiteX2" fmla="*/ 1182018 w 1225608"/>
              <a:gd name="connsiteY2" fmla="*/ 661617 h 904314"/>
              <a:gd name="connsiteX3" fmla="*/ 1180971 w 1225608"/>
              <a:gd name="connsiteY3" fmla="*/ 224038 h 904314"/>
              <a:gd name="connsiteX4" fmla="*/ 959074 w 1225608"/>
              <a:gd name="connsiteY4" fmla="*/ 29185 h 904314"/>
              <a:gd name="connsiteX5" fmla="*/ 420209 w 1225608"/>
              <a:gd name="connsiteY5" fmla="*/ 65513 h 904314"/>
              <a:gd name="connsiteX6" fmla="*/ 9491 w 1225608"/>
              <a:gd name="connsiteY6" fmla="*/ 626469 h 904314"/>
              <a:gd name="connsiteX7" fmla="*/ 547844 w 1225608"/>
              <a:gd name="connsiteY7" fmla="*/ 768487 h 904314"/>
              <a:gd name="connsiteX8" fmla="*/ 630807 w 1225608"/>
              <a:gd name="connsiteY8" fmla="*/ 904314 h 904314"/>
              <a:gd name="connsiteX0" fmla="*/ 631450 w 1226251"/>
              <a:gd name="connsiteY0" fmla="*/ 896948 h 896948"/>
              <a:gd name="connsiteX1" fmla="*/ 823855 w 1226251"/>
              <a:gd name="connsiteY1" fmla="*/ 827034 h 896948"/>
              <a:gd name="connsiteX2" fmla="*/ 1182661 w 1226251"/>
              <a:gd name="connsiteY2" fmla="*/ 654251 h 896948"/>
              <a:gd name="connsiteX3" fmla="*/ 1181614 w 1226251"/>
              <a:gd name="connsiteY3" fmla="*/ 216672 h 896948"/>
              <a:gd name="connsiteX4" fmla="*/ 959717 w 1226251"/>
              <a:gd name="connsiteY4" fmla="*/ 21819 h 896948"/>
              <a:gd name="connsiteX5" fmla="*/ 420852 w 1226251"/>
              <a:gd name="connsiteY5" fmla="*/ 58147 h 896948"/>
              <a:gd name="connsiteX6" fmla="*/ 10134 w 1226251"/>
              <a:gd name="connsiteY6" fmla="*/ 619103 h 896948"/>
              <a:gd name="connsiteX7" fmla="*/ 548487 w 1226251"/>
              <a:gd name="connsiteY7" fmla="*/ 761121 h 896948"/>
              <a:gd name="connsiteX8" fmla="*/ 631450 w 1226251"/>
              <a:gd name="connsiteY8" fmla="*/ 896948 h 896948"/>
              <a:gd name="connsiteX0" fmla="*/ 631450 w 1240153"/>
              <a:gd name="connsiteY0" fmla="*/ 896948 h 896948"/>
              <a:gd name="connsiteX1" fmla="*/ 823855 w 1240153"/>
              <a:gd name="connsiteY1" fmla="*/ 827034 h 896948"/>
              <a:gd name="connsiteX2" fmla="*/ 1182661 w 1240153"/>
              <a:gd name="connsiteY2" fmla="*/ 654251 h 896948"/>
              <a:gd name="connsiteX3" fmla="*/ 1217456 w 1240153"/>
              <a:gd name="connsiteY3" fmla="*/ 220742 h 896948"/>
              <a:gd name="connsiteX4" fmla="*/ 959717 w 1240153"/>
              <a:gd name="connsiteY4" fmla="*/ 21819 h 896948"/>
              <a:gd name="connsiteX5" fmla="*/ 420852 w 1240153"/>
              <a:gd name="connsiteY5" fmla="*/ 58147 h 896948"/>
              <a:gd name="connsiteX6" fmla="*/ 10134 w 1240153"/>
              <a:gd name="connsiteY6" fmla="*/ 619103 h 896948"/>
              <a:gd name="connsiteX7" fmla="*/ 548487 w 1240153"/>
              <a:gd name="connsiteY7" fmla="*/ 761121 h 896948"/>
              <a:gd name="connsiteX8" fmla="*/ 631450 w 1240153"/>
              <a:gd name="connsiteY8" fmla="*/ 896948 h 896948"/>
              <a:gd name="connsiteX0" fmla="*/ 631450 w 1262945"/>
              <a:gd name="connsiteY0" fmla="*/ 896948 h 896948"/>
              <a:gd name="connsiteX1" fmla="*/ 823855 w 1262945"/>
              <a:gd name="connsiteY1" fmla="*/ 827034 h 896948"/>
              <a:gd name="connsiteX2" fmla="*/ 1182661 w 1262945"/>
              <a:gd name="connsiteY2" fmla="*/ 654251 h 896948"/>
              <a:gd name="connsiteX3" fmla="*/ 1247134 w 1262945"/>
              <a:gd name="connsiteY3" fmla="*/ 220869 h 896948"/>
              <a:gd name="connsiteX4" fmla="*/ 959717 w 1262945"/>
              <a:gd name="connsiteY4" fmla="*/ 21819 h 896948"/>
              <a:gd name="connsiteX5" fmla="*/ 420852 w 1262945"/>
              <a:gd name="connsiteY5" fmla="*/ 58147 h 896948"/>
              <a:gd name="connsiteX6" fmla="*/ 10134 w 1262945"/>
              <a:gd name="connsiteY6" fmla="*/ 619103 h 896948"/>
              <a:gd name="connsiteX7" fmla="*/ 548487 w 1262945"/>
              <a:gd name="connsiteY7" fmla="*/ 761121 h 896948"/>
              <a:gd name="connsiteX8" fmla="*/ 631450 w 1262945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8487 w 1268586"/>
              <a:gd name="connsiteY7" fmla="*/ 761121 h 896948"/>
              <a:gd name="connsiteX8" fmla="*/ 631450 w 1268586"/>
              <a:gd name="connsiteY8" fmla="*/ 896948 h 896948"/>
              <a:gd name="connsiteX0" fmla="*/ 631450 w 1268586"/>
              <a:gd name="connsiteY0" fmla="*/ 896948 h 896948"/>
              <a:gd name="connsiteX1" fmla="*/ 823855 w 1268586"/>
              <a:gd name="connsiteY1" fmla="*/ 827034 h 896948"/>
              <a:gd name="connsiteX2" fmla="*/ 1200296 w 1268586"/>
              <a:gd name="connsiteY2" fmla="*/ 651389 h 896948"/>
              <a:gd name="connsiteX3" fmla="*/ 1247134 w 1268586"/>
              <a:gd name="connsiteY3" fmla="*/ 220869 h 896948"/>
              <a:gd name="connsiteX4" fmla="*/ 959717 w 1268586"/>
              <a:gd name="connsiteY4" fmla="*/ 21819 h 896948"/>
              <a:gd name="connsiteX5" fmla="*/ 420852 w 1268586"/>
              <a:gd name="connsiteY5" fmla="*/ 58147 h 896948"/>
              <a:gd name="connsiteX6" fmla="*/ 10134 w 1268586"/>
              <a:gd name="connsiteY6" fmla="*/ 619103 h 896948"/>
              <a:gd name="connsiteX7" fmla="*/ 543467 w 1268586"/>
              <a:gd name="connsiteY7" fmla="*/ 776764 h 896948"/>
              <a:gd name="connsiteX8" fmla="*/ 631450 w 1268586"/>
              <a:gd name="connsiteY8" fmla="*/ 896948 h 896948"/>
              <a:gd name="connsiteX0" fmla="*/ 613559 w 1250695"/>
              <a:gd name="connsiteY0" fmla="*/ 904135 h 904135"/>
              <a:gd name="connsiteX1" fmla="*/ 805964 w 1250695"/>
              <a:gd name="connsiteY1" fmla="*/ 834221 h 904135"/>
              <a:gd name="connsiteX2" fmla="*/ 1182405 w 1250695"/>
              <a:gd name="connsiteY2" fmla="*/ 658576 h 904135"/>
              <a:gd name="connsiteX3" fmla="*/ 1229243 w 1250695"/>
              <a:gd name="connsiteY3" fmla="*/ 228056 h 904135"/>
              <a:gd name="connsiteX4" fmla="*/ 941826 w 1250695"/>
              <a:gd name="connsiteY4" fmla="*/ 29006 h 904135"/>
              <a:gd name="connsiteX5" fmla="*/ 402961 w 1250695"/>
              <a:gd name="connsiteY5" fmla="*/ 65334 h 904135"/>
              <a:gd name="connsiteX6" fmla="*/ 9878 w 1250695"/>
              <a:gd name="connsiteY6" fmla="*/ 623429 h 904135"/>
              <a:gd name="connsiteX7" fmla="*/ 525576 w 1250695"/>
              <a:gd name="connsiteY7" fmla="*/ 783951 h 904135"/>
              <a:gd name="connsiteX8" fmla="*/ 613559 w 1250695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265 w 1243401"/>
              <a:gd name="connsiteY0" fmla="*/ 904135 h 904135"/>
              <a:gd name="connsiteX1" fmla="*/ 798670 w 1243401"/>
              <a:gd name="connsiteY1" fmla="*/ 834221 h 904135"/>
              <a:gd name="connsiteX2" fmla="*/ 1175111 w 1243401"/>
              <a:gd name="connsiteY2" fmla="*/ 658576 h 904135"/>
              <a:gd name="connsiteX3" fmla="*/ 1221949 w 1243401"/>
              <a:gd name="connsiteY3" fmla="*/ 228056 h 904135"/>
              <a:gd name="connsiteX4" fmla="*/ 934532 w 1243401"/>
              <a:gd name="connsiteY4" fmla="*/ 29006 h 904135"/>
              <a:gd name="connsiteX5" fmla="*/ 395667 w 1243401"/>
              <a:gd name="connsiteY5" fmla="*/ 65334 h 904135"/>
              <a:gd name="connsiteX6" fmla="*/ 2584 w 1243401"/>
              <a:gd name="connsiteY6" fmla="*/ 623429 h 904135"/>
              <a:gd name="connsiteX7" fmla="*/ 518282 w 1243401"/>
              <a:gd name="connsiteY7" fmla="*/ 783951 h 904135"/>
              <a:gd name="connsiteX8" fmla="*/ 606265 w 1243401"/>
              <a:gd name="connsiteY8" fmla="*/ 904135 h 904135"/>
              <a:gd name="connsiteX0" fmla="*/ 606377 w 1243513"/>
              <a:gd name="connsiteY0" fmla="*/ 899488 h 899488"/>
              <a:gd name="connsiteX1" fmla="*/ 798782 w 1243513"/>
              <a:gd name="connsiteY1" fmla="*/ 829574 h 899488"/>
              <a:gd name="connsiteX2" fmla="*/ 1175223 w 1243513"/>
              <a:gd name="connsiteY2" fmla="*/ 653929 h 899488"/>
              <a:gd name="connsiteX3" fmla="*/ 1222061 w 1243513"/>
              <a:gd name="connsiteY3" fmla="*/ 223409 h 899488"/>
              <a:gd name="connsiteX4" fmla="*/ 934644 w 1243513"/>
              <a:gd name="connsiteY4" fmla="*/ 24359 h 899488"/>
              <a:gd name="connsiteX5" fmla="*/ 395779 w 1243513"/>
              <a:gd name="connsiteY5" fmla="*/ 60687 h 899488"/>
              <a:gd name="connsiteX6" fmla="*/ 2696 w 1243513"/>
              <a:gd name="connsiteY6" fmla="*/ 618782 h 899488"/>
              <a:gd name="connsiteX7" fmla="*/ 518394 w 1243513"/>
              <a:gd name="connsiteY7" fmla="*/ 779304 h 899488"/>
              <a:gd name="connsiteX8" fmla="*/ 606377 w 1243513"/>
              <a:gd name="connsiteY8" fmla="*/ 899488 h 899488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8394 w 1243513"/>
              <a:gd name="connsiteY7" fmla="*/ 779304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43513"/>
              <a:gd name="connsiteY0" fmla="*/ 917993 h 917993"/>
              <a:gd name="connsiteX1" fmla="*/ 798782 w 1243513"/>
              <a:gd name="connsiteY1" fmla="*/ 829574 h 917993"/>
              <a:gd name="connsiteX2" fmla="*/ 1175223 w 1243513"/>
              <a:gd name="connsiteY2" fmla="*/ 653929 h 917993"/>
              <a:gd name="connsiteX3" fmla="*/ 1222061 w 1243513"/>
              <a:gd name="connsiteY3" fmla="*/ 223409 h 917993"/>
              <a:gd name="connsiteX4" fmla="*/ 934644 w 1243513"/>
              <a:gd name="connsiteY4" fmla="*/ 24359 h 917993"/>
              <a:gd name="connsiteX5" fmla="*/ 395779 w 1243513"/>
              <a:gd name="connsiteY5" fmla="*/ 60687 h 917993"/>
              <a:gd name="connsiteX6" fmla="*/ 2696 w 1243513"/>
              <a:gd name="connsiteY6" fmla="*/ 618782 h 917993"/>
              <a:gd name="connsiteX7" fmla="*/ 519825 w 1243513"/>
              <a:gd name="connsiteY7" fmla="*/ 803786 h 917993"/>
              <a:gd name="connsiteX8" fmla="*/ 583723 w 1243513"/>
              <a:gd name="connsiteY8" fmla="*/ 917993 h 917993"/>
              <a:gd name="connsiteX0" fmla="*/ 583723 w 1232641"/>
              <a:gd name="connsiteY0" fmla="*/ 917993 h 917993"/>
              <a:gd name="connsiteX1" fmla="*/ 798782 w 1232641"/>
              <a:gd name="connsiteY1" fmla="*/ 829574 h 917993"/>
              <a:gd name="connsiteX2" fmla="*/ 1134836 w 1232641"/>
              <a:gd name="connsiteY2" fmla="*/ 659403 h 917993"/>
              <a:gd name="connsiteX3" fmla="*/ 1222061 w 1232641"/>
              <a:gd name="connsiteY3" fmla="*/ 223409 h 917993"/>
              <a:gd name="connsiteX4" fmla="*/ 934644 w 1232641"/>
              <a:gd name="connsiteY4" fmla="*/ 24359 h 917993"/>
              <a:gd name="connsiteX5" fmla="*/ 395779 w 1232641"/>
              <a:gd name="connsiteY5" fmla="*/ 60687 h 917993"/>
              <a:gd name="connsiteX6" fmla="*/ 2696 w 1232641"/>
              <a:gd name="connsiteY6" fmla="*/ 618782 h 917993"/>
              <a:gd name="connsiteX7" fmla="*/ 519825 w 1232641"/>
              <a:gd name="connsiteY7" fmla="*/ 803786 h 917993"/>
              <a:gd name="connsiteX8" fmla="*/ 583723 w 1232641"/>
              <a:gd name="connsiteY8" fmla="*/ 917993 h 917993"/>
              <a:gd name="connsiteX0" fmla="*/ 583723 w 1187264"/>
              <a:gd name="connsiteY0" fmla="*/ 917993 h 917993"/>
              <a:gd name="connsiteX1" fmla="*/ 798782 w 1187264"/>
              <a:gd name="connsiteY1" fmla="*/ 829574 h 917993"/>
              <a:gd name="connsiteX2" fmla="*/ 1134836 w 1187264"/>
              <a:gd name="connsiteY2" fmla="*/ 659403 h 917993"/>
              <a:gd name="connsiteX3" fmla="*/ 1166273 w 1187264"/>
              <a:gd name="connsiteY3" fmla="*/ 220655 h 917993"/>
              <a:gd name="connsiteX4" fmla="*/ 934644 w 1187264"/>
              <a:gd name="connsiteY4" fmla="*/ 24359 h 917993"/>
              <a:gd name="connsiteX5" fmla="*/ 395779 w 1187264"/>
              <a:gd name="connsiteY5" fmla="*/ 60687 h 917993"/>
              <a:gd name="connsiteX6" fmla="*/ 2696 w 1187264"/>
              <a:gd name="connsiteY6" fmla="*/ 618782 h 917993"/>
              <a:gd name="connsiteX7" fmla="*/ 519825 w 1187264"/>
              <a:gd name="connsiteY7" fmla="*/ 803786 h 917993"/>
              <a:gd name="connsiteX8" fmla="*/ 583723 w 1187264"/>
              <a:gd name="connsiteY8" fmla="*/ 917993 h 917993"/>
              <a:gd name="connsiteX0" fmla="*/ 583723 w 1177003"/>
              <a:gd name="connsiteY0" fmla="*/ 917993 h 917993"/>
              <a:gd name="connsiteX1" fmla="*/ 798782 w 1177003"/>
              <a:gd name="connsiteY1" fmla="*/ 829574 h 917993"/>
              <a:gd name="connsiteX2" fmla="*/ 1103676 w 1177003"/>
              <a:gd name="connsiteY2" fmla="*/ 637838 h 917993"/>
              <a:gd name="connsiteX3" fmla="*/ 1166273 w 1177003"/>
              <a:gd name="connsiteY3" fmla="*/ 220655 h 917993"/>
              <a:gd name="connsiteX4" fmla="*/ 934644 w 1177003"/>
              <a:gd name="connsiteY4" fmla="*/ 24359 h 917993"/>
              <a:gd name="connsiteX5" fmla="*/ 395779 w 1177003"/>
              <a:gd name="connsiteY5" fmla="*/ 60687 h 917993"/>
              <a:gd name="connsiteX6" fmla="*/ 2696 w 1177003"/>
              <a:gd name="connsiteY6" fmla="*/ 618782 h 917993"/>
              <a:gd name="connsiteX7" fmla="*/ 519825 w 1177003"/>
              <a:gd name="connsiteY7" fmla="*/ 803786 h 917993"/>
              <a:gd name="connsiteX8" fmla="*/ 583723 w 1177003"/>
              <a:gd name="connsiteY8" fmla="*/ 917993 h 917993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613 w 1176817"/>
              <a:gd name="connsiteY0" fmla="*/ 914581 h 914581"/>
              <a:gd name="connsiteX1" fmla="*/ 798672 w 1176817"/>
              <a:gd name="connsiteY1" fmla="*/ 826162 h 914581"/>
              <a:gd name="connsiteX2" fmla="*/ 1103566 w 1176817"/>
              <a:gd name="connsiteY2" fmla="*/ 634426 h 914581"/>
              <a:gd name="connsiteX3" fmla="*/ 1166163 w 1176817"/>
              <a:gd name="connsiteY3" fmla="*/ 217243 h 914581"/>
              <a:gd name="connsiteX4" fmla="*/ 935607 w 1176817"/>
              <a:gd name="connsiteY4" fmla="*/ 36274 h 914581"/>
              <a:gd name="connsiteX5" fmla="*/ 395669 w 1176817"/>
              <a:gd name="connsiteY5" fmla="*/ 57275 h 914581"/>
              <a:gd name="connsiteX6" fmla="*/ 2586 w 1176817"/>
              <a:gd name="connsiteY6" fmla="*/ 615370 h 914581"/>
              <a:gd name="connsiteX7" fmla="*/ 519715 w 1176817"/>
              <a:gd name="connsiteY7" fmla="*/ 800374 h 914581"/>
              <a:gd name="connsiteX8" fmla="*/ 583613 w 1176817"/>
              <a:gd name="connsiteY8" fmla="*/ 914581 h 914581"/>
              <a:gd name="connsiteX0" fmla="*/ 583729 w 1176933"/>
              <a:gd name="connsiteY0" fmla="*/ 903086 h 903086"/>
              <a:gd name="connsiteX1" fmla="*/ 798788 w 1176933"/>
              <a:gd name="connsiteY1" fmla="*/ 814667 h 903086"/>
              <a:gd name="connsiteX2" fmla="*/ 1103682 w 1176933"/>
              <a:gd name="connsiteY2" fmla="*/ 622931 h 903086"/>
              <a:gd name="connsiteX3" fmla="*/ 1166279 w 1176933"/>
              <a:gd name="connsiteY3" fmla="*/ 205748 h 903086"/>
              <a:gd name="connsiteX4" fmla="*/ 935723 w 1176933"/>
              <a:gd name="connsiteY4" fmla="*/ 24779 h 903086"/>
              <a:gd name="connsiteX5" fmla="*/ 395785 w 1176933"/>
              <a:gd name="connsiteY5" fmla="*/ 45780 h 903086"/>
              <a:gd name="connsiteX6" fmla="*/ 2702 w 1176933"/>
              <a:gd name="connsiteY6" fmla="*/ 603875 h 903086"/>
              <a:gd name="connsiteX7" fmla="*/ 519831 w 1176933"/>
              <a:gd name="connsiteY7" fmla="*/ 788879 h 903086"/>
              <a:gd name="connsiteX8" fmla="*/ 583729 w 1176933"/>
              <a:gd name="connsiteY8" fmla="*/ 903086 h 903086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4 w 1144038"/>
              <a:gd name="connsiteY0" fmla="*/ 914274 h 914274"/>
              <a:gd name="connsiteX1" fmla="*/ 765893 w 1144038"/>
              <a:gd name="connsiteY1" fmla="*/ 825855 h 914274"/>
              <a:gd name="connsiteX2" fmla="*/ 1070787 w 1144038"/>
              <a:gd name="connsiteY2" fmla="*/ 634119 h 914274"/>
              <a:gd name="connsiteX3" fmla="*/ 1133384 w 1144038"/>
              <a:gd name="connsiteY3" fmla="*/ 216936 h 914274"/>
              <a:gd name="connsiteX4" fmla="*/ 902828 w 1144038"/>
              <a:gd name="connsiteY4" fmla="*/ 35967 h 914274"/>
              <a:gd name="connsiteX5" fmla="*/ 362890 w 1144038"/>
              <a:gd name="connsiteY5" fmla="*/ 56968 h 914274"/>
              <a:gd name="connsiteX6" fmla="*/ 2851 w 1144038"/>
              <a:gd name="connsiteY6" fmla="*/ 610585 h 914274"/>
              <a:gd name="connsiteX7" fmla="*/ 486936 w 1144038"/>
              <a:gd name="connsiteY7" fmla="*/ 800067 h 914274"/>
              <a:gd name="connsiteX8" fmla="*/ 550834 w 1144038"/>
              <a:gd name="connsiteY8" fmla="*/ 914274 h 914274"/>
              <a:gd name="connsiteX0" fmla="*/ 550837 w 1144041"/>
              <a:gd name="connsiteY0" fmla="*/ 905437 h 905437"/>
              <a:gd name="connsiteX1" fmla="*/ 765896 w 1144041"/>
              <a:gd name="connsiteY1" fmla="*/ 817018 h 905437"/>
              <a:gd name="connsiteX2" fmla="*/ 1070790 w 1144041"/>
              <a:gd name="connsiteY2" fmla="*/ 625282 h 905437"/>
              <a:gd name="connsiteX3" fmla="*/ 1133387 w 1144041"/>
              <a:gd name="connsiteY3" fmla="*/ 208099 h 905437"/>
              <a:gd name="connsiteX4" fmla="*/ 902831 w 1144041"/>
              <a:gd name="connsiteY4" fmla="*/ 27130 h 905437"/>
              <a:gd name="connsiteX5" fmla="*/ 362893 w 1144041"/>
              <a:gd name="connsiteY5" fmla="*/ 48131 h 905437"/>
              <a:gd name="connsiteX6" fmla="*/ 2854 w 1144041"/>
              <a:gd name="connsiteY6" fmla="*/ 601748 h 905437"/>
              <a:gd name="connsiteX7" fmla="*/ 486939 w 1144041"/>
              <a:gd name="connsiteY7" fmla="*/ 791230 h 905437"/>
              <a:gd name="connsiteX8" fmla="*/ 550837 w 1144041"/>
              <a:gd name="connsiteY8" fmla="*/ 905437 h 9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041" h="905437">
                <a:moveTo>
                  <a:pt x="550837" y="905437"/>
                </a:moveTo>
                <a:cubicBezTo>
                  <a:pt x="625126" y="903802"/>
                  <a:pt x="679237" y="863710"/>
                  <a:pt x="765896" y="817018"/>
                </a:cubicBezTo>
                <a:cubicBezTo>
                  <a:pt x="852555" y="770326"/>
                  <a:pt x="1009542" y="726768"/>
                  <a:pt x="1070790" y="625282"/>
                </a:cubicBezTo>
                <a:cubicBezTo>
                  <a:pt x="1132038" y="523796"/>
                  <a:pt x="1161380" y="307791"/>
                  <a:pt x="1133387" y="208099"/>
                </a:cubicBezTo>
                <a:cubicBezTo>
                  <a:pt x="1105394" y="108407"/>
                  <a:pt x="1022719" y="53848"/>
                  <a:pt x="902831" y="27130"/>
                </a:cubicBezTo>
                <a:cubicBezTo>
                  <a:pt x="782943" y="412"/>
                  <a:pt x="513213" y="-25440"/>
                  <a:pt x="362893" y="48131"/>
                </a:cubicBezTo>
                <a:cubicBezTo>
                  <a:pt x="212573" y="121702"/>
                  <a:pt x="-28964" y="168558"/>
                  <a:pt x="2854" y="601748"/>
                </a:cubicBezTo>
                <a:cubicBezTo>
                  <a:pt x="40207" y="875873"/>
                  <a:pt x="350499" y="788031"/>
                  <a:pt x="486939" y="791230"/>
                </a:cubicBezTo>
                <a:cubicBezTo>
                  <a:pt x="640409" y="814584"/>
                  <a:pt x="550837" y="905437"/>
                  <a:pt x="550837" y="90543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7A3F6D-9564-7E76-9AEB-86156B1D8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73" y="553336"/>
            <a:ext cx="5246535" cy="56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EABF-C096-B1B3-D47F-DFC681DA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180" y="1425354"/>
            <a:ext cx="4378153" cy="3030029"/>
          </a:xfrm>
        </p:spPr>
        <p:txBody>
          <a:bodyPr>
            <a:normAutofit/>
          </a:bodyPr>
          <a:lstStyle/>
          <a:p>
            <a:pPr algn="ctr"/>
            <a:r>
              <a:rPr lang="en-FR" dirty="0"/>
              <a:t>Déroulement de la partie</a:t>
            </a:r>
          </a:p>
        </p:txBody>
      </p:sp>
    </p:spTree>
    <p:extLst>
      <p:ext uri="{BB962C8B-B14F-4D97-AF65-F5344CB8AC3E}">
        <p14:creationId xmlns:p14="http://schemas.microsoft.com/office/powerpoint/2010/main" val="16892609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Freeform: Shape 6152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66" name="Freeform: Shape 6154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6167" name="Rectangle 6156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Freeform: Shape 6158">
            <a:extLst>
              <a:ext uri="{FF2B5EF4-FFF2-40B4-BE49-F238E27FC236}">
                <a16:creationId xmlns:a16="http://schemas.microsoft.com/office/drawing/2014/main" id="{D98B472A-D6EF-4DBE-8152-4B2AA75D8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78631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A548-9CFC-F496-F86E-CA33FD0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56" y="1735115"/>
            <a:ext cx="3983505" cy="2421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Activités</a:t>
            </a:r>
          </a:p>
        </p:txBody>
      </p:sp>
      <p:sp>
        <p:nvSpPr>
          <p:cNvPr id="6169" name="Freeform: Shape 6160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70" name="Freeform: Shape 6162">
            <a:extLst>
              <a:ext uri="{FF2B5EF4-FFF2-40B4-BE49-F238E27FC236}">
                <a16:creationId xmlns:a16="http://schemas.microsoft.com/office/drawing/2014/main" id="{9752318E-D247-4ED8-8B91-ED4663F2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46" y="1000537"/>
            <a:ext cx="5776791" cy="5009321"/>
          </a:xfrm>
          <a:custGeom>
            <a:avLst/>
            <a:gdLst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341247 w 7832861"/>
              <a:gd name="connsiteY11" fmla="*/ 221774 h 6021285"/>
              <a:gd name="connsiteX12" fmla="*/ 2729122 w 7832861"/>
              <a:gd name="connsiteY12" fmla="*/ 145569 h 6021285"/>
              <a:gd name="connsiteX13" fmla="*/ 2759736 w 7832861"/>
              <a:gd name="connsiteY13" fmla="*/ 144080 h 6021285"/>
              <a:gd name="connsiteX14" fmla="*/ 2777664 w 7832861"/>
              <a:gd name="connsiteY14" fmla="*/ 140289 h 6021285"/>
              <a:gd name="connsiteX15" fmla="*/ 4237554 w 7832861"/>
              <a:gd name="connsiteY15" fmla="*/ 1051 h 6021285"/>
              <a:gd name="connsiteX0" fmla="*/ 4237554 w 7832861"/>
              <a:gd name="connsiteY0" fmla="*/ 1051 h 6021285"/>
              <a:gd name="connsiteX1" fmla="*/ 6794477 w 7832861"/>
              <a:gd name="connsiteY1" fmla="*/ 1540633 h 6021285"/>
              <a:gd name="connsiteX2" fmla="*/ 7189105 w 7832861"/>
              <a:gd name="connsiteY2" fmla="*/ 3895332 h 6021285"/>
              <a:gd name="connsiteX3" fmla="*/ 7832861 w 7832861"/>
              <a:gd name="connsiteY3" fmla="*/ 4544816 h 6021285"/>
              <a:gd name="connsiteX4" fmla="*/ 6807235 w 7832861"/>
              <a:gd name="connsiteY4" fmla="*/ 4774287 h 6021285"/>
              <a:gd name="connsiteX5" fmla="*/ 4462697 w 7832861"/>
              <a:gd name="connsiteY5" fmla="*/ 5728371 h 6021285"/>
              <a:gd name="connsiteX6" fmla="*/ 2015005 w 7832861"/>
              <a:gd name="connsiteY6" fmla="*/ 5896478 h 6021285"/>
              <a:gd name="connsiteX7" fmla="*/ 131003 w 7832861"/>
              <a:gd name="connsiteY7" fmla="*/ 4020686 h 6021285"/>
              <a:gd name="connsiteX8" fmla="*/ 1330810 w 7832861"/>
              <a:gd name="connsiteY8" fmla="*/ 518885 h 6021285"/>
              <a:gd name="connsiteX9" fmla="*/ 2228690 w 7832861"/>
              <a:gd name="connsiteY9" fmla="*/ 261285 h 6021285"/>
              <a:gd name="connsiteX10" fmla="*/ 2230235 w 7832861"/>
              <a:gd name="connsiteY10" fmla="*/ 260915 h 6021285"/>
              <a:gd name="connsiteX11" fmla="*/ 2729122 w 7832861"/>
              <a:gd name="connsiteY11" fmla="*/ 145569 h 6021285"/>
              <a:gd name="connsiteX12" fmla="*/ 2759736 w 7832861"/>
              <a:gd name="connsiteY12" fmla="*/ 144080 h 6021285"/>
              <a:gd name="connsiteX13" fmla="*/ 2777664 w 7832861"/>
              <a:gd name="connsiteY13" fmla="*/ 140289 h 6021285"/>
              <a:gd name="connsiteX14" fmla="*/ 4237554 w 7832861"/>
              <a:gd name="connsiteY14" fmla="*/ 1051 h 6021285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2759736 w 7832861"/>
              <a:gd name="connsiteY12" fmla="*/ 143029 h 6020234"/>
              <a:gd name="connsiteX13" fmla="*/ 4237554 w 7832861"/>
              <a:gd name="connsiteY13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230235 w 7832861"/>
              <a:gd name="connsiteY10" fmla="*/ 259864 h 6020234"/>
              <a:gd name="connsiteX11" fmla="*/ 2729122 w 7832861"/>
              <a:gd name="connsiteY11" fmla="*/ 144518 h 6020234"/>
              <a:gd name="connsiteX12" fmla="*/ 4237554 w 7832861"/>
              <a:gd name="connsiteY12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228690 w 7832861"/>
              <a:gd name="connsiteY9" fmla="*/ 260234 h 6020234"/>
              <a:gd name="connsiteX10" fmla="*/ 2729122 w 7832861"/>
              <a:gd name="connsiteY10" fmla="*/ 144518 h 6020234"/>
              <a:gd name="connsiteX11" fmla="*/ 4237554 w 7832861"/>
              <a:gd name="connsiteY11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29122 w 7832861"/>
              <a:gd name="connsiteY9" fmla="*/ 144518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20234"/>
              <a:gd name="connsiteX1" fmla="*/ 6794477 w 7832861"/>
              <a:gd name="connsiteY1" fmla="*/ 1539582 h 6020234"/>
              <a:gd name="connsiteX2" fmla="*/ 7189105 w 7832861"/>
              <a:gd name="connsiteY2" fmla="*/ 3894281 h 6020234"/>
              <a:gd name="connsiteX3" fmla="*/ 7832861 w 7832861"/>
              <a:gd name="connsiteY3" fmla="*/ 4543765 h 6020234"/>
              <a:gd name="connsiteX4" fmla="*/ 6807235 w 7832861"/>
              <a:gd name="connsiteY4" fmla="*/ 4773236 h 6020234"/>
              <a:gd name="connsiteX5" fmla="*/ 4462697 w 7832861"/>
              <a:gd name="connsiteY5" fmla="*/ 5727320 h 6020234"/>
              <a:gd name="connsiteX6" fmla="*/ 2015005 w 7832861"/>
              <a:gd name="connsiteY6" fmla="*/ 5895427 h 6020234"/>
              <a:gd name="connsiteX7" fmla="*/ 131003 w 7832861"/>
              <a:gd name="connsiteY7" fmla="*/ 4019635 h 6020234"/>
              <a:gd name="connsiteX8" fmla="*/ 1330810 w 7832861"/>
              <a:gd name="connsiteY8" fmla="*/ 517834 h 6020234"/>
              <a:gd name="connsiteX9" fmla="*/ 2780941 w 7832861"/>
              <a:gd name="connsiteY9" fmla="*/ 69783 h 6020234"/>
              <a:gd name="connsiteX10" fmla="*/ 4237554 w 7832861"/>
              <a:gd name="connsiteY10" fmla="*/ 0 h 6020234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84730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532781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37554 w 7832861"/>
              <a:gd name="connsiteY0" fmla="*/ 0 h 6035181"/>
              <a:gd name="connsiteX1" fmla="*/ 6794477 w 7832861"/>
              <a:gd name="connsiteY1" fmla="*/ 1554529 h 6035181"/>
              <a:gd name="connsiteX2" fmla="*/ 7189105 w 7832861"/>
              <a:gd name="connsiteY2" fmla="*/ 3909228 h 6035181"/>
              <a:gd name="connsiteX3" fmla="*/ 7832861 w 7832861"/>
              <a:gd name="connsiteY3" fmla="*/ 4558712 h 6035181"/>
              <a:gd name="connsiteX4" fmla="*/ 6807235 w 7832861"/>
              <a:gd name="connsiteY4" fmla="*/ 4788183 h 6035181"/>
              <a:gd name="connsiteX5" fmla="*/ 4462697 w 7832861"/>
              <a:gd name="connsiteY5" fmla="*/ 5742267 h 6035181"/>
              <a:gd name="connsiteX6" fmla="*/ 2015005 w 7832861"/>
              <a:gd name="connsiteY6" fmla="*/ 5910374 h 6035181"/>
              <a:gd name="connsiteX7" fmla="*/ 131003 w 7832861"/>
              <a:gd name="connsiteY7" fmla="*/ 4034582 h 6035181"/>
              <a:gd name="connsiteX8" fmla="*/ 1330810 w 7832861"/>
              <a:gd name="connsiteY8" fmla="*/ 607516 h 6035181"/>
              <a:gd name="connsiteX9" fmla="*/ 2780941 w 7832861"/>
              <a:gd name="connsiteY9" fmla="*/ 144519 h 6035181"/>
              <a:gd name="connsiteX10" fmla="*/ 4237554 w 7832861"/>
              <a:gd name="connsiteY10" fmla="*/ 0 h 6035181"/>
              <a:gd name="connsiteX0" fmla="*/ 4265780 w 7861087"/>
              <a:gd name="connsiteY0" fmla="*/ 0 h 6035181"/>
              <a:gd name="connsiteX1" fmla="*/ 6822703 w 7861087"/>
              <a:gd name="connsiteY1" fmla="*/ 1554529 h 6035181"/>
              <a:gd name="connsiteX2" fmla="*/ 7217331 w 7861087"/>
              <a:gd name="connsiteY2" fmla="*/ 3909228 h 6035181"/>
              <a:gd name="connsiteX3" fmla="*/ 7861087 w 7861087"/>
              <a:gd name="connsiteY3" fmla="*/ 4558712 h 6035181"/>
              <a:gd name="connsiteX4" fmla="*/ 6835461 w 7861087"/>
              <a:gd name="connsiteY4" fmla="*/ 4788183 h 6035181"/>
              <a:gd name="connsiteX5" fmla="*/ 4490923 w 7861087"/>
              <a:gd name="connsiteY5" fmla="*/ 5742267 h 6035181"/>
              <a:gd name="connsiteX6" fmla="*/ 2043231 w 7861087"/>
              <a:gd name="connsiteY6" fmla="*/ 5910374 h 6035181"/>
              <a:gd name="connsiteX7" fmla="*/ 159229 w 7861087"/>
              <a:gd name="connsiteY7" fmla="*/ 4034582 h 6035181"/>
              <a:gd name="connsiteX8" fmla="*/ 1289943 w 7861087"/>
              <a:gd name="connsiteY8" fmla="*/ 622464 h 6035181"/>
              <a:gd name="connsiteX9" fmla="*/ 2809167 w 7861087"/>
              <a:gd name="connsiteY9" fmla="*/ 144519 h 6035181"/>
              <a:gd name="connsiteX10" fmla="*/ 4265780 w 7861087"/>
              <a:gd name="connsiteY10" fmla="*/ 0 h 603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1087" h="6035181">
                <a:moveTo>
                  <a:pt x="4265780" y="0"/>
                </a:moveTo>
                <a:cubicBezTo>
                  <a:pt x="5338002" y="21445"/>
                  <a:pt x="6383269" y="390941"/>
                  <a:pt x="6822703" y="1554529"/>
                </a:cubicBezTo>
                <a:cubicBezTo>
                  <a:pt x="7159410" y="2314095"/>
                  <a:pt x="7103165" y="3447531"/>
                  <a:pt x="7217331" y="3909228"/>
                </a:cubicBezTo>
                <a:cubicBezTo>
                  <a:pt x="7342397" y="4433062"/>
                  <a:pt x="7861087" y="4558712"/>
                  <a:pt x="7861087" y="4558712"/>
                </a:cubicBezTo>
                <a:cubicBezTo>
                  <a:pt x="7709964" y="4623369"/>
                  <a:pt x="7377128" y="4620797"/>
                  <a:pt x="6835461" y="4788183"/>
                </a:cubicBezTo>
                <a:cubicBezTo>
                  <a:pt x="6293793" y="4955568"/>
                  <a:pt x="5289626" y="5555233"/>
                  <a:pt x="4490923" y="5742267"/>
                </a:cubicBezTo>
                <a:cubicBezTo>
                  <a:pt x="3692220" y="5929300"/>
                  <a:pt x="2765184" y="6194987"/>
                  <a:pt x="2043231" y="5910374"/>
                </a:cubicBezTo>
                <a:cubicBezTo>
                  <a:pt x="1321278" y="5625761"/>
                  <a:pt x="284777" y="4915900"/>
                  <a:pt x="159229" y="4034582"/>
                </a:cubicBezTo>
                <a:cubicBezTo>
                  <a:pt x="33681" y="3153264"/>
                  <a:pt x="-456595" y="1392285"/>
                  <a:pt x="1289943" y="622464"/>
                </a:cubicBezTo>
                <a:cubicBezTo>
                  <a:pt x="2241160" y="260608"/>
                  <a:pt x="2324710" y="230825"/>
                  <a:pt x="2809167" y="144519"/>
                </a:cubicBezTo>
                <a:cubicBezTo>
                  <a:pt x="3450164" y="31575"/>
                  <a:pt x="3780243" y="8313"/>
                  <a:pt x="426578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E9B52B3-17A5-C3C3-D619-79FB11E5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2824" y="4390921"/>
            <a:ext cx="2439732" cy="2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C9DA79C-3365-DFA3-7DCB-C72FCD909C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0341" y="160416"/>
            <a:ext cx="2302564" cy="42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0014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Freeform: Shape 718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Freeform: Shape 719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198" name="Freeform: Shape 719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1E6A3-1F97-439E-E9DE-42D5F83A8EFE}"/>
              </a:ext>
            </a:extLst>
          </p:cNvPr>
          <p:cNvSpPr txBox="1"/>
          <p:nvPr/>
        </p:nvSpPr>
        <p:spPr>
          <a:xfrm>
            <a:off x="1172814" y="1378226"/>
            <a:ext cx="3363687" cy="270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spc="100">
                <a:latin typeface="+mj-lt"/>
                <a:ea typeface="+mj-ea"/>
                <a:cs typeface="+mj-cs"/>
              </a:rPr>
              <a:t>Diagramme de partie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4B8CD4-F8D9-9FBB-035E-64200D5A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40" y="339502"/>
            <a:ext cx="3149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487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DFCD-86EC-632C-5FCF-ABE38EE3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Séquence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0D1ECD-FC1E-7D78-6EFA-CDD22A48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34" y="570909"/>
            <a:ext cx="34798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2FD80D-D2D0-6E9D-845A-8169D5A3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07" y="558209"/>
            <a:ext cx="34925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2526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70</Words>
  <Application>Microsoft Macintosh PowerPoint</Application>
  <PresentationFormat>Widescreen</PresentationFormat>
  <Paragraphs>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The Hand</vt:lpstr>
      <vt:lpstr>The Serif Hand</vt:lpstr>
      <vt:lpstr>ChitchatVTI</vt:lpstr>
      <vt:lpstr>Rapport sur le jeu de société : RISK</vt:lpstr>
      <vt:lpstr>Sommaire</vt:lpstr>
      <vt:lpstr>Risk </vt:lpstr>
      <vt:lpstr>Classes et objets</vt:lpstr>
      <vt:lpstr>Cas d’utilisation</vt:lpstr>
      <vt:lpstr>PowerPoint Presentation</vt:lpstr>
      <vt:lpstr>Activités</vt:lpstr>
      <vt:lpstr>PowerPoint Presentation</vt:lpstr>
      <vt:lpstr>Séquence</vt:lpstr>
      <vt:lpstr>Etats / Transitions</vt:lpstr>
      <vt:lpstr>Déploiement</vt:lpstr>
      <vt:lpstr>Paquetage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sur le jeu de société : RISK</dc:title>
  <dc:creator>Alexandre Humbert</dc:creator>
  <cp:lastModifiedBy>Alexandre Humbert</cp:lastModifiedBy>
  <cp:revision>7</cp:revision>
  <dcterms:created xsi:type="dcterms:W3CDTF">2023-01-02T11:17:32Z</dcterms:created>
  <dcterms:modified xsi:type="dcterms:W3CDTF">2023-01-02T20:24:33Z</dcterms:modified>
</cp:coreProperties>
</file>